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3.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4.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5.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6.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7" r:id="rId4"/>
    <p:sldMasterId id="2147484080" r:id="rId5"/>
    <p:sldMasterId id="2147484197" r:id="rId6"/>
    <p:sldMasterId id="2147484241" r:id="rId7"/>
    <p:sldMasterId id="2147484271" r:id="rId8"/>
    <p:sldMasterId id="2147484301" r:id="rId9"/>
    <p:sldMasterId id="2147484357" r:id="rId10"/>
  </p:sldMasterIdLst>
  <p:notesMasterIdLst>
    <p:notesMasterId r:id="rId49"/>
  </p:notesMasterIdLst>
  <p:sldIdLst>
    <p:sldId id="633" r:id="rId11"/>
    <p:sldId id="610" r:id="rId12"/>
    <p:sldId id="636" r:id="rId13"/>
    <p:sldId id="594" r:id="rId14"/>
    <p:sldId id="611" r:id="rId15"/>
    <p:sldId id="630" r:id="rId16"/>
    <p:sldId id="358" r:id="rId17"/>
    <p:sldId id="627" r:id="rId18"/>
    <p:sldId id="635" r:id="rId19"/>
    <p:sldId id="597" r:id="rId20"/>
    <p:sldId id="277" r:id="rId21"/>
    <p:sldId id="637" r:id="rId22"/>
    <p:sldId id="600" r:id="rId23"/>
    <p:sldId id="599" r:id="rId24"/>
    <p:sldId id="618" r:id="rId25"/>
    <p:sldId id="638" r:id="rId26"/>
    <p:sldId id="602" r:id="rId27"/>
    <p:sldId id="604" r:id="rId28"/>
    <p:sldId id="632" r:id="rId29"/>
    <p:sldId id="605" r:id="rId30"/>
    <p:sldId id="620" r:id="rId31"/>
    <p:sldId id="625" r:id="rId32"/>
    <p:sldId id="629" r:id="rId33"/>
    <p:sldId id="581" r:id="rId34"/>
    <p:sldId id="643" r:id="rId35"/>
    <p:sldId id="644" r:id="rId36"/>
    <p:sldId id="645" r:id="rId37"/>
    <p:sldId id="642" r:id="rId38"/>
    <p:sldId id="583" r:id="rId39"/>
    <p:sldId id="623" r:id="rId40"/>
    <p:sldId id="584" r:id="rId41"/>
    <p:sldId id="622" r:id="rId42"/>
    <p:sldId id="588" r:id="rId43"/>
    <p:sldId id="613" r:id="rId44"/>
    <p:sldId id="646" r:id="rId45"/>
    <p:sldId id="592" r:id="rId46"/>
    <p:sldId id="593" r:id="rId47"/>
    <p:sldId id="616" r:id="rId48"/>
  </p:sldIdLst>
  <p:sldSz cx="20104100" cy="11309350"/>
  <p:notesSz cx="20104100" cy="11309350"/>
  <p:defaultTextStyle>
    <a:defPPr>
      <a:defRPr lang="en-US"/>
    </a:defPPr>
    <a:lvl1pPr marL="0" algn="l" defTabSz="911951" rtl="0" eaLnBrk="1" latinLnBrk="0" hangingPunct="1">
      <a:defRPr sz="1600" kern="1200">
        <a:solidFill>
          <a:schemeClr val="tx1"/>
        </a:solidFill>
        <a:latin typeface="+mn-lt"/>
        <a:ea typeface="+mn-ea"/>
        <a:cs typeface="+mn-cs"/>
      </a:defRPr>
    </a:lvl1pPr>
    <a:lvl2pPr marL="455967" algn="l" defTabSz="911951" rtl="0" eaLnBrk="1" latinLnBrk="0" hangingPunct="1">
      <a:defRPr sz="1600" kern="1200">
        <a:solidFill>
          <a:schemeClr val="tx1"/>
        </a:solidFill>
        <a:latin typeface="+mn-lt"/>
        <a:ea typeface="+mn-ea"/>
        <a:cs typeface="+mn-cs"/>
      </a:defRPr>
    </a:lvl2pPr>
    <a:lvl3pPr marL="911951" algn="l" defTabSz="911951" rtl="0" eaLnBrk="1" latinLnBrk="0" hangingPunct="1">
      <a:defRPr sz="1600" kern="1200">
        <a:solidFill>
          <a:schemeClr val="tx1"/>
        </a:solidFill>
        <a:latin typeface="+mn-lt"/>
        <a:ea typeface="+mn-ea"/>
        <a:cs typeface="+mn-cs"/>
      </a:defRPr>
    </a:lvl3pPr>
    <a:lvl4pPr marL="1367921" algn="l" defTabSz="911951" rtl="0" eaLnBrk="1" latinLnBrk="0" hangingPunct="1">
      <a:defRPr sz="1600" kern="1200">
        <a:solidFill>
          <a:schemeClr val="tx1"/>
        </a:solidFill>
        <a:latin typeface="+mn-lt"/>
        <a:ea typeface="+mn-ea"/>
        <a:cs typeface="+mn-cs"/>
      </a:defRPr>
    </a:lvl4pPr>
    <a:lvl5pPr marL="1823904" algn="l" defTabSz="911951" rtl="0" eaLnBrk="1" latinLnBrk="0" hangingPunct="1">
      <a:defRPr sz="1600" kern="1200">
        <a:solidFill>
          <a:schemeClr val="tx1"/>
        </a:solidFill>
        <a:latin typeface="+mn-lt"/>
        <a:ea typeface="+mn-ea"/>
        <a:cs typeface="+mn-cs"/>
      </a:defRPr>
    </a:lvl5pPr>
    <a:lvl6pPr marL="2279876" algn="l" defTabSz="911951" rtl="0" eaLnBrk="1" latinLnBrk="0" hangingPunct="1">
      <a:defRPr sz="1600" kern="1200">
        <a:solidFill>
          <a:schemeClr val="tx1"/>
        </a:solidFill>
        <a:latin typeface="+mn-lt"/>
        <a:ea typeface="+mn-ea"/>
        <a:cs typeface="+mn-cs"/>
      </a:defRPr>
    </a:lvl6pPr>
    <a:lvl7pPr marL="2735845" algn="l" defTabSz="911951" rtl="0" eaLnBrk="1" latinLnBrk="0" hangingPunct="1">
      <a:defRPr sz="1600" kern="1200">
        <a:solidFill>
          <a:schemeClr val="tx1"/>
        </a:solidFill>
        <a:latin typeface="+mn-lt"/>
        <a:ea typeface="+mn-ea"/>
        <a:cs typeface="+mn-cs"/>
      </a:defRPr>
    </a:lvl7pPr>
    <a:lvl8pPr marL="3191820" algn="l" defTabSz="911951" rtl="0" eaLnBrk="1" latinLnBrk="0" hangingPunct="1">
      <a:defRPr sz="1600" kern="1200">
        <a:solidFill>
          <a:schemeClr val="tx1"/>
        </a:solidFill>
        <a:latin typeface="+mn-lt"/>
        <a:ea typeface="+mn-ea"/>
        <a:cs typeface="+mn-cs"/>
      </a:defRPr>
    </a:lvl8pPr>
    <a:lvl9pPr marL="3647797" algn="l" defTabSz="911951" rtl="0" eaLnBrk="1" latinLnBrk="0" hangingPunct="1">
      <a:defRPr sz="1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6559" userDrawn="1">
          <p15:clr>
            <a:srgbClr val="A4A3A4"/>
          </p15:clr>
        </p15:guide>
        <p15:guide id="3" orient="horz" pos="2879">
          <p15:clr>
            <a:srgbClr val="A4A3A4"/>
          </p15:clr>
        </p15:guide>
        <p15:guide id="4" pos="656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mily Hodgson" initials="EH" lastIdx="5" clrIdx="0"/>
  <p:cmAuthor id="2" name="Insur Shamgunov" initials="I. S." lastIdx="0" clrIdx="1"/>
  <p:cmAuthor id="3" name="Jessica Michael" initials="" lastIdx="7"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FD9"/>
    <a:srgbClr val="263039"/>
    <a:srgbClr val="452178"/>
    <a:srgbClr val="FFFFFF"/>
    <a:srgbClr val="F7BE0B"/>
    <a:srgbClr val="16C3C0"/>
    <a:srgbClr val="19C3C0"/>
    <a:srgbClr val="38ACB5"/>
    <a:srgbClr val="F62C50"/>
    <a:srgbClr val="333E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7AF07C-88CC-40FE-8C6B-5F939D07E2D6}" v="6" dt="2020-08-04T08:02:25.955"/>
    <p1510:client id="{DE328948-5286-7B39-102B-E2124F6275D1}" v="1" dt="2023-09-28T14:10:28.157"/>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039" autoAdjust="0"/>
    <p:restoredTop sz="69934" autoAdjust="0"/>
  </p:normalViewPr>
  <p:slideViewPr>
    <p:cSldViewPr snapToGrid="0">
      <p:cViewPr varScale="1">
        <p:scale>
          <a:sx n="35" d="100"/>
          <a:sy n="35" d="100"/>
        </p:scale>
        <p:origin x="1243" y="29"/>
      </p:cViewPr>
      <p:guideLst>
        <p:guide orient="horz" pos="2880"/>
        <p:guide pos="6559"/>
        <p:guide orient="horz" pos="2879"/>
        <p:guide pos="656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e France Caboste" userId="S::marie.caboste@alfuttaim.com::a53bb9fa-c32d-4cc3-ac4e-a09afd144213" providerId="AD" clId="Web-{DE328948-5286-7B39-102B-E2124F6275D1}"/>
    <pc:docChg chg="sldOrd">
      <pc:chgData name="Marie France Caboste" userId="S::marie.caboste@alfuttaim.com::a53bb9fa-c32d-4cc3-ac4e-a09afd144213" providerId="AD" clId="Web-{DE328948-5286-7B39-102B-E2124F6275D1}" dt="2023-09-28T14:10:28.145" v="0"/>
      <pc:docMkLst>
        <pc:docMk/>
      </pc:docMkLst>
      <pc:sldChg chg="ord">
        <pc:chgData name="Marie France Caboste" userId="S::marie.caboste@alfuttaim.com::a53bb9fa-c32d-4cc3-ac4e-a09afd144213" providerId="AD" clId="Web-{DE328948-5286-7B39-102B-E2124F6275D1}" dt="2023-09-28T14:10:28.145" v="0"/>
        <pc:sldMkLst>
          <pc:docMk/>
          <pc:sldMk cId="255222091" sldId="59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17365885-F927-4F53-A12D-B3896D10E43D}" type="datetimeFigureOut">
              <a:rPr lang="en-GB" smtClean="0"/>
              <a:t>28/09/2023</a:t>
            </a:fld>
            <a:endParaRPr lang="en-GB" dirty="0"/>
          </a:p>
        </p:txBody>
      </p:sp>
      <p:sp>
        <p:nvSpPr>
          <p:cNvPr id="4" name="Slide Image Placeholder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BE180A2F-87DD-45D6-BC3F-F139ED9AC662}" type="slidenum">
              <a:rPr lang="en-GB" smtClean="0"/>
              <a:t>‹#›</a:t>
            </a:fld>
            <a:endParaRPr lang="en-GB" dirty="0"/>
          </a:p>
        </p:txBody>
      </p:sp>
    </p:spTree>
    <p:extLst>
      <p:ext uri="{BB962C8B-B14F-4D97-AF65-F5344CB8AC3E}">
        <p14:creationId xmlns:p14="http://schemas.microsoft.com/office/powerpoint/2010/main" val="3029196010"/>
      </p:ext>
    </p:extLst>
  </p:cSld>
  <p:clrMap bg1="lt1" tx1="dk1" bg2="lt2" tx2="dk2" accent1="accent1" accent2="accent2" accent3="accent3" accent4="accent4" accent5="accent5" accent6="accent6" hlink="hlink" folHlink="folHlink"/>
  <p:notesStyle>
    <a:lvl1pPr marL="0" algn="l" defTabSz="911951" rtl="0" eaLnBrk="1" latinLnBrk="0" hangingPunct="1">
      <a:defRPr sz="1200" kern="1200">
        <a:solidFill>
          <a:schemeClr val="tx1"/>
        </a:solidFill>
        <a:latin typeface="+mn-lt"/>
        <a:ea typeface="+mn-ea"/>
        <a:cs typeface="+mn-cs"/>
      </a:defRPr>
    </a:lvl1pPr>
    <a:lvl2pPr marL="455967" algn="l" defTabSz="911951" rtl="0" eaLnBrk="1" latinLnBrk="0" hangingPunct="1">
      <a:defRPr sz="1200" kern="1200">
        <a:solidFill>
          <a:schemeClr val="tx1"/>
        </a:solidFill>
        <a:latin typeface="+mn-lt"/>
        <a:ea typeface="+mn-ea"/>
        <a:cs typeface="+mn-cs"/>
      </a:defRPr>
    </a:lvl2pPr>
    <a:lvl3pPr marL="911951" algn="l" defTabSz="911951" rtl="0" eaLnBrk="1" latinLnBrk="0" hangingPunct="1">
      <a:defRPr sz="1200" kern="1200">
        <a:solidFill>
          <a:schemeClr val="tx1"/>
        </a:solidFill>
        <a:latin typeface="+mn-lt"/>
        <a:ea typeface="+mn-ea"/>
        <a:cs typeface="+mn-cs"/>
      </a:defRPr>
    </a:lvl3pPr>
    <a:lvl4pPr marL="1367921" algn="l" defTabSz="911951" rtl="0" eaLnBrk="1" latinLnBrk="0" hangingPunct="1">
      <a:defRPr sz="1200" kern="1200">
        <a:solidFill>
          <a:schemeClr val="tx1"/>
        </a:solidFill>
        <a:latin typeface="+mn-lt"/>
        <a:ea typeface="+mn-ea"/>
        <a:cs typeface="+mn-cs"/>
      </a:defRPr>
    </a:lvl4pPr>
    <a:lvl5pPr marL="1823904" algn="l" defTabSz="911951" rtl="0" eaLnBrk="1" latinLnBrk="0" hangingPunct="1">
      <a:defRPr sz="1200" kern="1200">
        <a:solidFill>
          <a:schemeClr val="tx1"/>
        </a:solidFill>
        <a:latin typeface="+mn-lt"/>
        <a:ea typeface="+mn-ea"/>
        <a:cs typeface="+mn-cs"/>
      </a:defRPr>
    </a:lvl5pPr>
    <a:lvl6pPr marL="2279876" algn="l" defTabSz="911951" rtl="0" eaLnBrk="1" latinLnBrk="0" hangingPunct="1">
      <a:defRPr sz="1200" kern="1200">
        <a:solidFill>
          <a:schemeClr val="tx1"/>
        </a:solidFill>
        <a:latin typeface="+mn-lt"/>
        <a:ea typeface="+mn-ea"/>
        <a:cs typeface="+mn-cs"/>
      </a:defRPr>
    </a:lvl6pPr>
    <a:lvl7pPr marL="2735845" algn="l" defTabSz="911951" rtl="0" eaLnBrk="1" latinLnBrk="0" hangingPunct="1">
      <a:defRPr sz="1200" kern="1200">
        <a:solidFill>
          <a:schemeClr val="tx1"/>
        </a:solidFill>
        <a:latin typeface="+mn-lt"/>
        <a:ea typeface="+mn-ea"/>
        <a:cs typeface="+mn-cs"/>
      </a:defRPr>
    </a:lvl7pPr>
    <a:lvl8pPr marL="3191820" algn="l" defTabSz="911951" rtl="0" eaLnBrk="1" latinLnBrk="0" hangingPunct="1">
      <a:defRPr sz="1200" kern="1200">
        <a:solidFill>
          <a:schemeClr val="tx1"/>
        </a:solidFill>
        <a:latin typeface="+mn-lt"/>
        <a:ea typeface="+mn-ea"/>
        <a:cs typeface="+mn-cs"/>
      </a:defRPr>
    </a:lvl8pPr>
    <a:lvl9pPr marL="3647797" algn="l" defTabSz="911951"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xfrm>
            <a:off x="6281738" y="847725"/>
            <a:ext cx="7540625" cy="4241800"/>
          </a:xfrm>
          <a:prstGeom prst="rect">
            <a:avLst/>
          </a:prstGeom>
        </p:spPr>
        <p:txBody>
          <a:bodyPr/>
          <a:lstStyle/>
          <a:p>
            <a:endParaRPr dirty="0"/>
          </a:p>
        </p:txBody>
      </p:sp>
      <p:sp>
        <p:nvSpPr>
          <p:cNvPr id="365" name="Shape 365"/>
          <p:cNvSpPr>
            <a:spLocks noGrp="1"/>
          </p:cNvSpPr>
          <p:nvPr>
            <p:ph type="body" sz="quarter" idx="1"/>
          </p:nvPr>
        </p:nvSpPr>
        <p:spPr>
          <a:prstGeom prst="rect">
            <a:avLst/>
          </a:prstGeom>
        </p:spPr>
        <p:txBody>
          <a:bodyPr/>
          <a:lstStyle>
            <a:lvl1pPr defTabSz="912964">
              <a:lnSpc>
                <a:spcPct val="100000"/>
              </a:lnSpc>
              <a:defRPr sz="1200" b="1">
                <a:solidFill>
                  <a:srgbClr val="44546A"/>
                </a:solidFill>
                <a:latin typeface="Arial"/>
                <a:ea typeface="Arial"/>
                <a:cs typeface="Arial"/>
                <a:sym typeface="Arial"/>
              </a:defRPr>
            </a:lvl1pPr>
          </a:lstStyle>
          <a:p>
            <a:r>
              <a:rPr lang="en-US" sz="2700" dirty="0">
                <a:latin typeface="Calibri" panose="020F0502020204030204" pitchFamily="34" charset="0"/>
                <a:cs typeface="Calibri" panose="020F0502020204030204" pitchFamily="34" charset="0"/>
              </a:rPr>
              <a:t>TRAINER’S NOTES</a:t>
            </a:r>
          </a:p>
          <a:p>
            <a:endParaRPr lang="en-US" sz="2700" dirty="0">
              <a:latin typeface="Calibri" panose="020F0502020204030204" pitchFamily="34" charset="0"/>
              <a:cs typeface="Calibri" panose="020F0502020204030204" pitchFamily="34" charset="0"/>
            </a:endParaRPr>
          </a:p>
          <a:p>
            <a:r>
              <a:rPr lang="en-US" sz="2700" dirty="0">
                <a:latin typeface="Calibri" panose="020F0502020204030204" pitchFamily="34" charset="0"/>
                <a:cs typeface="Calibri" panose="020F0502020204030204" pitchFamily="34" charset="0"/>
              </a:rPr>
              <a:t>PURPOSE</a:t>
            </a:r>
          </a:p>
          <a:p>
            <a:pPr marL="457200" indent="-457200">
              <a:buFont typeface="Arial" panose="020B0604020202020204" pitchFamily="34" charset="0"/>
              <a:buChar char="•"/>
            </a:pPr>
            <a:r>
              <a:rPr lang="en-US" sz="2700" b="0" dirty="0">
                <a:latin typeface="Calibri" panose="020F0502020204030204" pitchFamily="34" charset="0"/>
                <a:cs typeface="Calibri" panose="020F0502020204030204" pitchFamily="34" charset="0"/>
              </a:rPr>
              <a:t>These notes can help You with the pace &amp; flow of the module.</a:t>
            </a:r>
          </a:p>
          <a:p>
            <a:pPr marL="457200" indent="-457200">
              <a:buFont typeface="Arial" panose="020B0604020202020204" pitchFamily="34" charset="0"/>
              <a:buChar char="•"/>
            </a:pPr>
            <a:r>
              <a:rPr lang="en-US" sz="2700" b="0" dirty="0">
                <a:latin typeface="Calibri" panose="020F0502020204030204" pitchFamily="34" charset="0"/>
                <a:cs typeface="Calibri" panose="020F0502020204030204" pitchFamily="34" charset="0"/>
              </a:rPr>
              <a:t>Remember, it’s an espresso training session. Keep the train running; it can slow down for a bit but never stop. </a:t>
            </a:r>
          </a:p>
          <a:p>
            <a:pPr marL="457200" indent="-457200">
              <a:buFont typeface="Arial" panose="020B0604020202020204" pitchFamily="34" charset="0"/>
              <a:buChar char="•"/>
            </a:pPr>
            <a:r>
              <a:rPr lang="en-US" sz="2700" b="0" dirty="0">
                <a:latin typeface="Calibri" panose="020F0502020204030204" pitchFamily="34" charset="0"/>
                <a:cs typeface="Calibri" panose="020F0502020204030204" pitchFamily="34" charset="0"/>
              </a:rPr>
              <a:t>Notes in “quotation marks” denote what You want to say to the audience. Feel free to paraphrase.</a:t>
            </a:r>
          </a:p>
          <a:p>
            <a:pPr marL="457200" indent="-457200">
              <a:buFont typeface="Arial" panose="020B0604020202020204" pitchFamily="34" charset="0"/>
              <a:buChar char="•"/>
            </a:pPr>
            <a:r>
              <a:rPr lang="en-US" sz="2700" b="0" dirty="0">
                <a:latin typeface="Calibri" panose="020F0502020204030204" pitchFamily="34" charset="0"/>
                <a:cs typeface="Calibri" panose="020F0502020204030204" pitchFamily="34" charset="0"/>
              </a:rPr>
              <a:t>Notes without quotation marks are for Your eyes only. Instructions, background, tips &amp; case studies (which You might use).</a:t>
            </a:r>
          </a:p>
          <a:p>
            <a:pPr marL="457200" indent="-457200">
              <a:buFont typeface="Arial" panose="020B0604020202020204" pitchFamily="34" charset="0"/>
              <a:buChar char="•"/>
            </a:pPr>
            <a:r>
              <a:rPr lang="en-US" sz="2700" b="0" dirty="0">
                <a:latin typeface="Calibri" panose="020F0502020204030204" pitchFamily="34" charset="0"/>
                <a:cs typeface="Calibri" panose="020F0502020204030204" pitchFamily="34" charset="0"/>
              </a:rPr>
              <a:t>Good luck! </a:t>
            </a:r>
          </a:p>
          <a:p>
            <a:pPr marL="0" indent="0">
              <a:buFont typeface="Arial" panose="020B0604020202020204" pitchFamily="34" charset="0"/>
              <a:buNone/>
            </a:pPr>
            <a:endParaRPr lang="en-US" sz="2700" b="0" dirty="0">
              <a:latin typeface="Calibri" panose="020F0502020204030204" pitchFamily="34" charset="0"/>
              <a:cs typeface="Calibri" panose="020F0502020204030204" pitchFamily="34" charset="0"/>
            </a:endParaRPr>
          </a:p>
          <a:p>
            <a:r>
              <a:rPr lang="en-US" sz="2700" dirty="0">
                <a:latin typeface="Calibri" panose="020F0502020204030204" pitchFamily="34" charset="0"/>
                <a:cs typeface="Calibri" panose="020F0502020204030204" pitchFamily="34" charset="0"/>
              </a:rPr>
              <a:t>DURATION</a:t>
            </a:r>
          </a:p>
          <a:p>
            <a:pPr marL="457200" indent="-457200">
              <a:buFont typeface="Arial" panose="020B0604020202020204" pitchFamily="34" charset="0"/>
              <a:buChar char="•"/>
            </a:pPr>
            <a:r>
              <a:rPr lang="en-US" sz="2700" b="0" dirty="0">
                <a:latin typeface="Calibri" panose="020F0502020204030204" pitchFamily="34" charset="0"/>
                <a:cs typeface="Calibri" panose="020F0502020204030204" pitchFamily="34" charset="0"/>
              </a:rPr>
              <a:t>Ninety minutes if You keep delegates focused. </a:t>
            </a:r>
          </a:p>
          <a:p>
            <a:endParaRPr lang="en-US" sz="2700" dirty="0">
              <a:latin typeface="Calibri" panose="020F0502020204030204" pitchFamily="34" charset="0"/>
              <a:cs typeface="Calibri" panose="020F0502020204030204" pitchFamily="34" charset="0"/>
            </a:endParaRPr>
          </a:p>
          <a:p>
            <a:r>
              <a:rPr lang="en-US" sz="2700" dirty="0">
                <a:latin typeface="Calibri" panose="020F0502020204030204" pitchFamily="34" charset="0"/>
                <a:cs typeface="Calibri" panose="020F0502020204030204" pitchFamily="34" charset="0"/>
              </a:rPr>
              <a:t>ROOM AND SETUP</a:t>
            </a:r>
          </a:p>
          <a:p>
            <a:pPr marL="457200" indent="-457200">
              <a:buFont typeface="Arial" panose="020B0604020202020204" pitchFamily="34" charset="0"/>
              <a:buChar char="•"/>
            </a:pPr>
            <a:r>
              <a:rPr lang="en-US" sz="2700" b="0" dirty="0">
                <a:latin typeface="Calibri" panose="020F0502020204030204" pitchFamily="34" charset="0"/>
                <a:cs typeface="Calibri" panose="020F0502020204030204" pitchFamily="34" charset="0"/>
              </a:rPr>
              <a:t>Ideally use a room with lots of natural light.</a:t>
            </a:r>
          </a:p>
          <a:p>
            <a:pPr marL="457200" indent="-457200">
              <a:buFont typeface="Arial" panose="020B0604020202020204" pitchFamily="34" charset="0"/>
              <a:buChar char="•"/>
            </a:pPr>
            <a:r>
              <a:rPr lang="en-US" sz="2700" b="0" dirty="0">
                <a:latin typeface="Calibri" panose="020F0502020204030204" pitchFamily="34" charset="0"/>
                <a:cs typeface="Calibri" panose="020F0502020204030204" pitchFamily="34" charset="0"/>
              </a:rPr>
              <a:t>Set up the room café style: tables with four participants.</a:t>
            </a:r>
          </a:p>
          <a:p>
            <a:pPr marL="457200" indent="-457200">
              <a:buFont typeface="Arial" panose="020B0604020202020204" pitchFamily="34" charset="0"/>
              <a:buChar char="•"/>
            </a:pPr>
            <a:r>
              <a:rPr lang="en-US" sz="2700" b="0" dirty="0">
                <a:latin typeface="Calibri" panose="020F0502020204030204" pitchFamily="34" charset="0"/>
                <a:cs typeface="Calibri" panose="020F0502020204030204" pitchFamily="34" charset="0"/>
              </a:rPr>
              <a:t>Play music at the start &amp; during breaks. Music encourages people to talk.</a:t>
            </a:r>
          </a:p>
          <a:p>
            <a:pPr marL="457200" indent="-457200">
              <a:buFont typeface="Arial" panose="020B0604020202020204" pitchFamily="34" charset="0"/>
              <a:buChar char="•"/>
            </a:pPr>
            <a:r>
              <a:rPr lang="en-US" sz="2700" b="0" dirty="0">
                <a:latin typeface="Calibri" panose="020F0502020204030204" pitchFamily="34" charset="0"/>
                <a:cs typeface="Calibri" panose="020F0502020204030204" pitchFamily="34" charset="0"/>
              </a:rPr>
              <a:t>Have flipcharts &amp; new markers for each table.</a:t>
            </a:r>
          </a:p>
          <a:p>
            <a:endParaRPr lang="en-US" sz="2700" dirty="0">
              <a:latin typeface="Calibri" panose="020F0502020204030204" pitchFamily="34" charset="0"/>
              <a:cs typeface="Calibri" panose="020F0502020204030204" pitchFamily="34" charset="0"/>
            </a:endParaRPr>
          </a:p>
          <a:p>
            <a:r>
              <a:rPr lang="en-US" sz="2700" dirty="0">
                <a:latin typeface="Calibri" panose="020F0502020204030204" pitchFamily="34" charset="0"/>
                <a:cs typeface="Calibri" panose="020F0502020204030204" pitchFamily="34" charset="0"/>
              </a:rPr>
              <a:t>STYLE</a:t>
            </a:r>
          </a:p>
          <a:p>
            <a:pPr marL="457200" indent="-457200">
              <a:buFont typeface="Arial" panose="020B0604020202020204" pitchFamily="34" charset="0"/>
              <a:buChar char="•"/>
            </a:pPr>
            <a:r>
              <a:rPr lang="en-US" sz="2700" b="0" dirty="0">
                <a:latin typeface="Calibri" panose="020F0502020204030204" pitchFamily="34" charset="0"/>
                <a:cs typeface="Calibri" panose="020F0502020204030204" pitchFamily="34" charset="0"/>
              </a:rPr>
              <a:t>Fast-paced &amp; practical.</a:t>
            </a:r>
          </a:p>
          <a:p>
            <a:pPr marL="457200" indent="-457200">
              <a:buFont typeface="Arial" panose="020B0604020202020204" pitchFamily="34" charset="0"/>
              <a:buChar char="•"/>
            </a:pPr>
            <a:r>
              <a:rPr lang="en-US" sz="2700" b="0" dirty="0">
                <a:latin typeface="Calibri" panose="020F0502020204030204" pitchFamily="34" charset="0"/>
                <a:cs typeface="Calibri" panose="020F0502020204030204" pitchFamily="34" charset="0"/>
              </a:rPr>
              <a:t>Warmly greet people when they enter the room.</a:t>
            </a:r>
          </a:p>
          <a:p>
            <a:pPr marL="457200" indent="-457200">
              <a:buFont typeface="Arial" panose="020B0604020202020204" pitchFamily="34" charset="0"/>
              <a:buChar char="•"/>
            </a:pPr>
            <a:r>
              <a:rPr lang="en-US" sz="2700" b="0" dirty="0">
                <a:latin typeface="Calibri" panose="020F0502020204030204" pitchFamily="34" charset="0"/>
                <a:cs typeface="Calibri" panose="020F0502020204030204" pitchFamily="34" charset="0"/>
              </a:rPr>
              <a:t>Use a parking lot for tricky questions. Announce it at the start. Chances are You won’t have to use it, but it can prevent long diversions.</a:t>
            </a:r>
          </a:p>
          <a:p>
            <a:pPr marL="457200" indent="-457200">
              <a:buFont typeface="Arial" panose="020B0604020202020204" pitchFamily="34" charset="0"/>
              <a:buChar char="•"/>
            </a:pPr>
            <a:r>
              <a:rPr lang="en-US" sz="2700" b="0" dirty="0">
                <a:latin typeface="Calibri" panose="020F0502020204030204" pitchFamily="34" charset="0"/>
                <a:cs typeface="Calibri" panose="020F0502020204030204" pitchFamily="34" charset="0"/>
              </a:rPr>
              <a:t>Mix up participants for each exercise.</a:t>
            </a:r>
          </a:p>
          <a:p>
            <a:endParaRPr lang="en-US" sz="2700" dirty="0">
              <a:latin typeface="Calibri" panose="020F0502020204030204" pitchFamily="34" charset="0"/>
              <a:cs typeface="Calibri" panose="020F0502020204030204" pitchFamily="34" charset="0"/>
            </a:endParaRPr>
          </a:p>
          <a:p>
            <a:r>
              <a:rPr lang="en-US" sz="2700" dirty="0">
                <a:latin typeface="Calibri" panose="020F0502020204030204" pitchFamily="34" charset="0"/>
                <a:cs typeface="Calibri" panose="020F0502020204030204" pitchFamily="34" charset="0"/>
              </a:rPr>
              <a:t>TIPS</a:t>
            </a:r>
          </a:p>
          <a:p>
            <a:pPr marL="514350" indent="-514350">
              <a:buFont typeface="+mj-lt"/>
              <a:buAutoNum type="arabicPeriod"/>
            </a:pPr>
            <a:r>
              <a:rPr lang="en-US" sz="2700" b="0" dirty="0">
                <a:latin typeface="Calibri" panose="020F0502020204030204" pitchFamily="34" charset="0"/>
                <a:cs typeface="Calibri" panose="020F0502020204030204" pitchFamily="34" charset="0"/>
              </a:rPr>
              <a:t>Be in a good state of mind &amp; well-rested.</a:t>
            </a:r>
          </a:p>
          <a:p>
            <a:pPr marL="514350" indent="-514350">
              <a:buFont typeface="+mj-lt"/>
              <a:buAutoNum type="arabicPeriod"/>
            </a:pPr>
            <a:r>
              <a:rPr lang="en-US" sz="2700" b="0" dirty="0">
                <a:latin typeface="Calibri" panose="020F0502020204030204" pitchFamily="34" charset="0"/>
                <a:cs typeface="Calibri" panose="020F0502020204030204" pitchFamily="34" charset="0"/>
              </a:rPr>
              <a:t>When You are presenting, distribute Your weight equally on Your two feet. Don’t slouch.</a:t>
            </a:r>
          </a:p>
          <a:p>
            <a:pPr marL="514350" indent="-514350">
              <a:buFont typeface="+mj-lt"/>
              <a:buAutoNum type="arabicPeriod"/>
            </a:pPr>
            <a:r>
              <a:rPr lang="en-US" sz="2700" b="0" dirty="0">
                <a:latin typeface="Calibri" panose="020F0502020204030204" pitchFamily="34" charset="0"/>
                <a:cs typeface="Calibri" panose="020F0502020204030204" pitchFamily="34" charset="0"/>
              </a:rPr>
              <a:t>Never talk for more than ten minutes without a pause or interaction. </a:t>
            </a:r>
          </a:p>
          <a:p>
            <a:pPr marL="514350" indent="-514350">
              <a:buFont typeface="+mj-lt"/>
              <a:buAutoNum type="arabicPeriod"/>
            </a:pPr>
            <a:r>
              <a:rPr lang="en-US" sz="2700" b="0" dirty="0">
                <a:latin typeface="Calibri" panose="020F0502020204030204" pitchFamily="34" charset="0"/>
                <a:cs typeface="Calibri" panose="020F0502020204030204" pitchFamily="34" charset="0"/>
              </a:rPr>
              <a:t>Start at a brisk pace. You can’t make up for lost time later on.</a:t>
            </a:r>
          </a:p>
          <a:p>
            <a:pPr marL="514350" indent="-514350">
              <a:buFont typeface="+mj-lt"/>
              <a:buAutoNum type="arabicPeriod"/>
            </a:pPr>
            <a:r>
              <a:rPr lang="en-US" sz="2700" b="0" dirty="0">
                <a:latin typeface="Calibri" panose="020F0502020204030204" pitchFamily="34" charset="0"/>
                <a:cs typeface="Calibri" panose="020F0502020204030204" pitchFamily="34" charset="0"/>
              </a:rPr>
              <a:t>Love Your audience:</a:t>
            </a:r>
          </a:p>
          <a:p>
            <a:pPr marL="913167" lvl="1" indent="-457200">
              <a:buFont typeface="Arial" panose="020B0604020202020204" pitchFamily="34" charset="0"/>
              <a:buChar char="•"/>
            </a:pPr>
            <a:r>
              <a:rPr lang="en-US" sz="2700" b="0" dirty="0">
                <a:latin typeface="Calibri" panose="020F0502020204030204" pitchFamily="34" charset="0"/>
                <a:cs typeface="Calibri" panose="020F0502020204030204" pitchFamily="34" charset="0"/>
              </a:rPr>
              <a:t>Know the material so well that You can focus on the participants in the room.</a:t>
            </a:r>
          </a:p>
          <a:p>
            <a:pPr marL="913167" lvl="1" indent="-457200">
              <a:buFont typeface="Arial" panose="020B0604020202020204" pitchFamily="34" charset="0"/>
              <a:buChar char="•"/>
            </a:pPr>
            <a:r>
              <a:rPr lang="en-US" sz="2700" b="0" dirty="0">
                <a:latin typeface="Calibri" panose="020F0502020204030204" pitchFamily="34" charset="0"/>
                <a:cs typeface="Calibri" panose="020F0502020204030204" pitchFamily="34" charset="0"/>
              </a:rPr>
              <a:t>Before You start each section, know what You want participants to learn, feel &amp; do.</a:t>
            </a:r>
          </a:p>
          <a:p>
            <a:pPr marL="913167" lvl="1" indent="-457200">
              <a:buFont typeface="Arial" panose="020B0604020202020204" pitchFamily="34" charset="0"/>
              <a:buChar char="•"/>
            </a:pPr>
            <a:r>
              <a:rPr lang="en-US" sz="2700" b="0" dirty="0">
                <a:latin typeface="Calibri" panose="020F0502020204030204" pitchFamily="34" charset="0"/>
                <a:cs typeface="Calibri" panose="020F0502020204030204" pitchFamily="34" charset="0"/>
              </a:rPr>
              <a:t>Keep to time. If You can’t, don’t blindly stick to Your slides. It hurts, but You may have to skip slides if time has slipped away. </a:t>
            </a:r>
          </a:p>
          <a:p>
            <a:endParaRPr lang="en-GB" sz="2700" dirty="0">
              <a:latin typeface="Calibri" panose="020F0502020204030204" pitchFamily="34" charset="0"/>
              <a:cs typeface="Calibri" panose="020F0502020204030204" pitchFamily="34" charset="0"/>
            </a:endParaRPr>
          </a:p>
          <a:p>
            <a:endParaRPr lang="en-GB" b="1" baseline="0" dirty="0"/>
          </a:p>
        </p:txBody>
      </p:sp>
    </p:spTree>
    <p:extLst>
      <p:ext uri="{BB962C8B-B14F-4D97-AF65-F5344CB8AC3E}">
        <p14:creationId xmlns:p14="http://schemas.microsoft.com/office/powerpoint/2010/main" val="37027032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4" name="Shape 1114"/>
          <p:cNvSpPr>
            <a:spLocks noGrp="1" noRot="1" noChangeAspect="1"/>
          </p:cNvSpPr>
          <p:nvPr>
            <p:ph type="sldImg"/>
          </p:nvPr>
        </p:nvSpPr>
        <p:spPr>
          <a:xfrm>
            <a:off x="6281738" y="847725"/>
            <a:ext cx="7540625" cy="4241800"/>
          </a:xfrm>
          <a:prstGeom prst="rect">
            <a:avLst/>
          </a:prstGeom>
        </p:spPr>
        <p:txBody>
          <a:bodyPr/>
          <a:lstStyle/>
          <a:p>
            <a:endParaRPr/>
          </a:p>
        </p:txBody>
      </p:sp>
      <p:sp>
        <p:nvSpPr>
          <p:cNvPr id="1115" name="Shape 1115"/>
          <p:cNvSpPr>
            <a:spLocks noGrp="1"/>
          </p:cNvSpPr>
          <p:nvPr>
            <p:ph type="body" sz="quarter" idx="1"/>
          </p:nvPr>
        </p:nvSpPr>
        <p:spPr>
          <a:prstGeom prst="rect">
            <a:avLst/>
          </a:prstGeom>
        </p:spPr>
        <p:txBody>
          <a:bodyPr/>
          <a:lstStyle/>
          <a:p>
            <a:pPr defTabSz="897484">
              <a:defRPr sz="1200">
                <a:latin typeface="Arial"/>
                <a:ea typeface="Arial"/>
                <a:cs typeface="Arial"/>
                <a:sym typeface="Arial"/>
              </a:defRPr>
            </a:pPr>
            <a:r>
              <a:rPr lang="en-GB" b="1" dirty="0"/>
              <a:t>“Why high performance can only be built</a:t>
            </a:r>
            <a:r>
              <a:rPr lang="en-GB" b="1" baseline="0" dirty="0"/>
              <a:t> on strengths?</a:t>
            </a:r>
            <a:r>
              <a:rPr lang="en-GB" b="1" dirty="0"/>
              <a:t> By the time we reach our early twenties, through a combination of nature &amp; encouragement &amp; support, some things come naturally, &amp; others don’t.”</a:t>
            </a:r>
            <a:endParaRPr lang="en-GB" b="1" baseline="0" dirty="0"/>
          </a:p>
          <a:p>
            <a:pPr defTabSz="897484">
              <a:defRPr sz="1200">
                <a:latin typeface="Arial"/>
                <a:ea typeface="Arial"/>
                <a:cs typeface="Arial"/>
                <a:sym typeface="Arial"/>
              </a:defRPr>
            </a:pPr>
            <a:endParaRPr lang="en-GB" b="1" dirty="0"/>
          </a:p>
          <a:p>
            <a:pPr defTabSz="897484">
              <a:defRPr sz="1200">
                <a:latin typeface="Arial"/>
                <a:ea typeface="Arial"/>
                <a:cs typeface="Arial"/>
                <a:sym typeface="Arial"/>
              </a:defRPr>
            </a:pPr>
            <a:r>
              <a:rPr lang="en-GB" b="1" dirty="0"/>
              <a:t>“For instance, some of us have an eye for detail, some don’t. Some like to work ahead of time, while others cope well under pressure.”</a:t>
            </a:r>
          </a:p>
          <a:p>
            <a:pPr defTabSz="897484">
              <a:defRPr sz="1200">
                <a:latin typeface="Arial"/>
                <a:ea typeface="Arial"/>
                <a:cs typeface="Arial"/>
                <a:sym typeface="Arial"/>
              </a:defRPr>
            </a:pPr>
            <a:endParaRPr lang="en-GB" b="1" dirty="0"/>
          </a:p>
          <a:p>
            <a:pPr defTabSz="897484">
              <a:defRPr sz="1200">
                <a:latin typeface="Arial"/>
                <a:ea typeface="Arial"/>
                <a:cs typeface="Arial"/>
                <a:sym typeface="Arial"/>
              </a:defRPr>
            </a:pPr>
            <a:r>
              <a:rPr lang="en-GB" b="1" dirty="0"/>
              <a:t>“We can grow much further &amp; faster in our areas of natural talent.”</a:t>
            </a:r>
          </a:p>
          <a:p>
            <a:pPr defTabSz="897484">
              <a:defRPr sz="1200">
                <a:latin typeface="Arial"/>
                <a:ea typeface="Arial"/>
                <a:cs typeface="Arial"/>
                <a:sym typeface="Arial"/>
              </a:defRPr>
            </a:pPr>
            <a:endParaRPr lang="en-GB" b="1" dirty="0"/>
          </a:p>
          <a:p>
            <a:pPr marL="0" marR="0" indent="0" algn="l" defTabSz="897484" rtl="0" eaLnBrk="1" fontAlgn="auto" latinLnBrk="0" hangingPunct="1">
              <a:lnSpc>
                <a:spcPct val="100000"/>
              </a:lnSpc>
              <a:spcBef>
                <a:spcPts val="0"/>
              </a:spcBef>
              <a:spcAft>
                <a:spcPts val="0"/>
              </a:spcAft>
              <a:buClrTx/>
              <a:buSzTx/>
              <a:buFontTx/>
              <a:buNone/>
              <a:tabLst/>
              <a:defRPr sz="1200">
                <a:latin typeface="Arial"/>
                <a:ea typeface="Arial"/>
                <a:cs typeface="Arial"/>
                <a:sym typeface="Arial"/>
              </a:defRPr>
            </a:pPr>
            <a:r>
              <a:rPr lang="en-GB" b="1" baseline="0" dirty="0"/>
              <a:t>“When You work in the area of Your strengths, it’s like driving on a highway </a:t>
            </a:r>
            <a:r>
              <a:rPr lang="mr-IN" b="1" baseline="0" dirty="0"/>
              <a:t>–</a:t>
            </a:r>
            <a:r>
              <a:rPr lang="en-GB" b="1" baseline="0" dirty="0"/>
              <a:t> You enjoy the process &amp; it’s relatively easy. However, when we force ourselves to work in the area of our natural weakness, it feels like trying to drive on a dirt road. You can do it, but at a great cost to the car!”</a:t>
            </a:r>
            <a:endParaRPr lang="en-GB" b="1" dirty="0"/>
          </a:p>
          <a:p>
            <a:pPr defTabSz="897484">
              <a:defRPr sz="1200">
                <a:latin typeface="Arial"/>
                <a:ea typeface="Arial"/>
                <a:cs typeface="Arial"/>
                <a:sym typeface="Arial"/>
              </a:defRPr>
            </a:pPr>
            <a:endParaRPr lang="en-GB" b="1"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Shape 930"/>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931" name="Shape 931"/>
          <p:cNvSpPr>
            <a:spLocks noGrp="1"/>
          </p:cNvSpPr>
          <p:nvPr>
            <p:ph type="body" sz="quarter" idx="1"/>
          </p:nvPr>
        </p:nvSpPr>
        <p:spPr>
          <a:prstGeom prst="rect">
            <a:avLst/>
          </a:prstGeom>
        </p:spPr>
        <p:txBody>
          <a:bodyPr/>
          <a:lstStyle/>
          <a:p>
            <a:pPr>
              <a:defRPr b="1"/>
            </a:pPr>
            <a:r>
              <a:rPr lang="en-US" dirty="0"/>
              <a:t>“I hear You thinking: how do I find out what the talents are of my people?”</a:t>
            </a:r>
          </a:p>
          <a:p>
            <a:pPr>
              <a:defRPr b="1"/>
            </a:pPr>
            <a:endParaRPr lang="en-US" dirty="0"/>
          </a:p>
          <a:p>
            <a:pPr>
              <a:defRPr b="1"/>
            </a:pPr>
            <a:r>
              <a:rPr lang="en-US" dirty="0"/>
              <a:t>“Like Sherlock Holmes solving a crime armed with only a few clues, here are five questions to reveal Your team’s talents.”</a:t>
            </a:r>
          </a:p>
          <a:p>
            <a:pPr>
              <a:defRPr b="1"/>
            </a:pPr>
            <a:endParaRPr lang="en-US" dirty="0"/>
          </a:p>
          <a:p>
            <a:pPr>
              <a:defRPr b="1"/>
            </a:pPr>
            <a:r>
              <a:rPr lang="en-US" dirty="0"/>
              <a:t>“Try it</a:t>
            </a:r>
            <a:r>
              <a:rPr lang="en-US" baseline="0" dirty="0"/>
              <a:t> on yourself first. T</a:t>
            </a:r>
            <a:r>
              <a:rPr lang="en-US" dirty="0"/>
              <a:t>ake a few minutes to write down Your answers in the first page of Your handout.”</a:t>
            </a:r>
          </a:p>
          <a:p>
            <a:pPr>
              <a:defRPr b="1"/>
            </a:pPr>
            <a:endParaRPr lang="en-US" dirty="0"/>
          </a:p>
          <a:p>
            <a:pPr>
              <a:defRPr b="1"/>
            </a:pPr>
            <a:r>
              <a:rPr lang="en-US" dirty="0"/>
              <a:t>Participants should work on their own.</a:t>
            </a:r>
          </a:p>
          <a:p>
            <a:pPr marL="0" marR="0" indent="0" defTabSz="912964" eaLnBrk="1" fontAlgn="auto" latinLnBrk="0" hangingPunct="1">
              <a:lnSpc>
                <a:spcPct val="100000"/>
              </a:lnSpc>
              <a:spcBef>
                <a:spcPts val="0"/>
              </a:spcBef>
              <a:spcAft>
                <a:spcPts val="0"/>
              </a:spcAft>
              <a:buClrTx/>
              <a:buSzTx/>
              <a:buFontTx/>
              <a:buNone/>
              <a:tabLst/>
              <a:defRPr/>
            </a:pPr>
            <a:endParaRPr lang="en-GB" sz="1200" b="1" baseline="0" dirty="0">
              <a:effectLst/>
              <a:latin typeface="+mn-lt"/>
              <a:ea typeface="+mn-ea"/>
              <a:cs typeface="+mn-cs"/>
              <a:sym typeface="Calibri"/>
            </a:endParaRPr>
          </a:p>
        </p:txBody>
      </p:sp>
    </p:spTree>
    <p:extLst>
      <p:ext uri="{BB962C8B-B14F-4D97-AF65-F5344CB8AC3E}">
        <p14:creationId xmlns:p14="http://schemas.microsoft.com/office/powerpoint/2010/main" val="1484448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 name="Shape 794"/>
          <p:cNvSpPr>
            <a:spLocks noGrp="1" noRot="1" noChangeAspect="1"/>
          </p:cNvSpPr>
          <p:nvPr>
            <p:ph type="sldImg"/>
          </p:nvPr>
        </p:nvSpPr>
        <p:spPr>
          <a:xfrm>
            <a:off x="6281738" y="847725"/>
            <a:ext cx="7540625" cy="4241800"/>
          </a:xfrm>
          <a:prstGeom prst="rect">
            <a:avLst/>
          </a:prstGeom>
        </p:spPr>
        <p:txBody>
          <a:bodyPr/>
          <a:lstStyle/>
          <a:p>
            <a:endParaRPr dirty="0"/>
          </a:p>
        </p:txBody>
      </p:sp>
      <p:sp>
        <p:nvSpPr>
          <p:cNvPr id="795" name="Shape 795"/>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167867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Shape 930"/>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931" name="Shape 931"/>
          <p:cNvSpPr>
            <a:spLocks noGrp="1"/>
          </p:cNvSpPr>
          <p:nvPr>
            <p:ph type="body" sz="quarter" idx="1"/>
          </p:nvPr>
        </p:nvSpPr>
        <p:spPr>
          <a:prstGeom prst="rect">
            <a:avLst/>
          </a:prstGeom>
        </p:spPr>
        <p:txBody>
          <a:bodyPr/>
          <a:lstStyle/>
          <a:p>
            <a:pPr marL="0" marR="0" indent="0" defTabSz="912964" eaLnBrk="1" fontAlgn="auto" latinLnBrk="0" hangingPunct="1">
              <a:lnSpc>
                <a:spcPct val="100000"/>
              </a:lnSpc>
              <a:spcBef>
                <a:spcPts val="0"/>
              </a:spcBef>
              <a:spcAft>
                <a:spcPts val="0"/>
              </a:spcAft>
              <a:buClrTx/>
              <a:buSzTx/>
              <a:buFontTx/>
              <a:buNone/>
              <a:tabLst/>
              <a:defRPr/>
            </a:pPr>
            <a:r>
              <a:rPr lang="en-US" b="1" dirty="0"/>
              <a:t>"In summary, </a:t>
            </a:r>
          </a:p>
          <a:p>
            <a:pPr marL="0" marR="0" indent="0" defTabSz="912964" eaLnBrk="1" fontAlgn="auto" latinLnBrk="0" hangingPunct="1">
              <a:lnSpc>
                <a:spcPct val="100000"/>
              </a:lnSpc>
              <a:spcBef>
                <a:spcPts val="0"/>
              </a:spcBef>
              <a:spcAft>
                <a:spcPts val="0"/>
              </a:spcAft>
              <a:buClrTx/>
              <a:buSzTx/>
              <a:buFontTx/>
              <a:buNone/>
              <a:tabLst/>
              <a:defRPr/>
            </a:pPr>
            <a:endParaRPr lang="en-US" b="1" dirty="0"/>
          </a:p>
          <a:p>
            <a:pPr marL="171450" marR="0" lvl="0" indent="-171450" algn="l" defTabSz="91296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Ask Your people where they think they can excel.</a:t>
            </a:r>
          </a:p>
          <a:p>
            <a:pPr marL="171450" marR="0" indent="-171450" defTabSz="912964"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Help Your people do more of what comes naturally.</a:t>
            </a:r>
          </a:p>
          <a:p>
            <a:pPr marL="171450" marR="0" indent="-171450" defTabSz="912964"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And appreciate &amp; use Your people's strengths. We can overlook other people's strengths, especially when they aren't like our own."</a:t>
            </a:r>
          </a:p>
        </p:txBody>
      </p:sp>
    </p:spTree>
    <p:extLst>
      <p:ext uri="{BB962C8B-B14F-4D97-AF65-F5344CB8AC3E}">
        <p14:creationId xmlns:p14="http://schemas.microsoft.com/office/powerpoint/2010/main" val="6673612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 name="Shape 686"/>
          <p:cNvSpPr>
            <a:spLocks noGrp="1" noRot="1" noChangeAspect="1"/>
          </p:cNvSpPr>
          <p:nvPr>
            <p:ph type="sldImg"/>
          </p:nvPr>
        </p:nvSpPr>
        <p:spPr>
          <a:xfrm>
            <a:off x="6281738" y="847725"/>
            <a:ext cx="7540625" cy="4241800"/>
          </a:xfrm>
          <a:prstGeom prst="rect">
            <a:avLst/>
          </a:prstGeom>
        </p:spPr>
        <p:txBody>
          <a:bodyPr/>
          <a:lstStyle/>
          <a:p>
            <a:endParaRPr dirty="0"/>
          </a:p>
        </p:txBody>
      </p:sp>
      <p:sp>
        <p:nvSpPr>
          <p:cNvPr id="687" name="Shape 687"/>
          <p:cNvSpPr>
            <a:spLocks noGrp="1"/>
          </p:cNvSpPr>
          <p:nvPr>
            <p:ph type="body" sz="quarter" idx="1"/>
          </p:nvPr>
        </p:nvSpPr>
        <p:spPr>
          <a:prstGeom prst="rect">
            <a:avLst/>
          </a:prstGeom>
        </p:spPr>
        <p:txBody>
          <a:bodyPr/>
          <a:lstStyle/>
          <a:p>
            <a:r>
              <a:rPr lang="en-GB" b="1" dirty="0"/>
              <a:t>Allow ten minutes for the entire exercise.</a:t>
            </a:r>
          </a:p>
          <a:p>
            <a:endParaRPr lang="en-GB" b="1" dirty="0"/>
          </a:p>
          <a:p>
            <a:r>
              <a:rPr lang="en-GB" b="1" dirty="0"/>
              <a:t>Explain that You want participants to interview each other in pairs using the question on page two of their handouts.</a:t>
            </a:r>
          </a:p>
          <a:p>
            <a:endParaRPr lang="en-GB" b="1" dirty="0"/>
          </a:p>
          <a:p>
            <a:r>
              <a:rPr lang="en-GB" b="1" dirty="0"/>
              <a:t>Encourage people to swap roles after about four minutes. If most people haven't finished, give them an extra minute.</a:t>
            </a:r>
          </a:p>
          <a:p>
            <a:endParaRPr lang="en-GB" b="1" dirty="0"/>
          </a:p>
          <a:p>
            <a:r>
              <a:rPr lang="en-GB" b="1" dirty="0"/>
              <a:t>Before starting, point out that You want everybody to ask &amp; answer the quick checklist questions at the end of the interview on page two. </a:t>
            </a:r>
            <a:endParaRPr b="1"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Shape 930"/>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931" name="Shape 931"/>
          <p:cNvSpPr>
            <a:spLocks noGrp="1"/>
          </p:cNvSpPr>
          <p:nvPr>
            <p:ph type="body" sz="quarter" idx="1"/>
          </p:nvPr>
        </p:nvSpPr>
        <p:spPr>
          <a:prstGeom prst="rect">
            <a:avLst/>
          </a:prstGeom>
        </p:spPr>
        <p:txBody>
          <a:bodyPr/>
          <a:lstStyle/>
          <a:p>
            <a:pPr marL="0" marR="0" indent="0" defTabSz="912964" eaLnBrk="1" fontAlgn="auto" latinLnBrk="0" hangingPunct="1">
              <a:lnSpc>
                <a:spcPct val="100000"/>
              </a:lnSpc>
              <a:spcBef>
                <a:spcPts val="0"/>
              </a:spcBef>
              <a:spcAft>
                <a:spcPts val="0"/>
              </a:spcAft>
              <a:buClrTx/>
              <a:buSzTx/>
              <a:buFontTx/>
              <a:buNone/>
              <a:tabLst/>
              <a:defRPr/>
            </a:pPr>
            <a:endParaRPr lang="en-US" b="1" dirty="0"/>
          </a:p>
        </p:txBody>
      </p:sp>
    </p:spTree>
    <p:extLst>
      <p:ext uri="{BB962C8B-B14F-4D97-AF65-F5344CB8AC3E}">
        <p14:creationId xmlns:p14="http://schemas.microsoft.com/office/powerpoint/2010/main" val="4144604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Shape 930"/>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931" name="Shape 931"/>
          <p:cNvSpPr>
            <a:spLocks noGrp="1"/>
          </p:cNvSpPr>
          <p:nvPr>
            <p:ph type="body" sz="quarter" idx="1"/>
          </p:nvPr>
        </p:nvSpPr>
        <p:spPr>
          <a:prstGeom prst="rect">
            <a:avLst/>
          </a:prstGeom>
        </p:spPr>
        <p:txBody>
          <a:bodyPr/>
          <a:lstStyle/>
          <a:p>
            <a:pPr marL="0" marR="0" lvl="0" indent="0" algn="l" defTabSz="912964" rtl="0" eaLnBrk="1" fontAlgn="auto" latinLnBrk="0" hangingPunct="1">
              <a:lnSpc>
                <a:spcPct val="100000"/>
              </a:lnSpc>
              <a:spcBef>
                <a:spcPts val="0"/>
              </a:spcBef>
              <a:spcAft>
                <a:spcPts val="0"/>
              </a:spcAft>
              <a:buClrTx/>
              <a:buSzTx/>
              <a:buFontTx/>
              <a:buNone/>
              <a:tabLst/>
              <a:defRPr/>
            </a:pPr>
            <a:r>
              <a:rPr lang="en-GB" b="1" dirty="0"/>
              <a:t>“You may ask: ‘What about gaps that my people have? Now let’s move on to managing vital gaps.”</a:t>
            </a:r>
            <a:endParaRPr lang="en-US" b="1" dirty="0"/>
          </a:p>
          <a:p>
            <a:pPr marL="0" marR="0" lvl="0" indent="0" algn="l" defTabSz="912964" rtl="0" eaLnBrk="1" fontAlgn="auto" latinLnBrk="0" hangingPunct="1">
              <a:lnSpc>
                <a:spcPct val="100000"/>
              </a:lnSpc>
              <a:spcBef>
                <a:spcPts val="0"/>
              </a:spcBef>
              <a:spcAft>
                <a:spcPts val="0"/>
              </a:spcAft>
              <a:buClrTx/>
              <a:buSzTx/>
              <a:buFontTx/>
              <a:buNone/>
              <a:tabLst/>
              <a:defRPr/>
            </a:pPr>
            <a:endParaRPr lang="en-US" b="1" dirty="0"/>
          </a:p>
          <a:p>
            <a:pPr marL="0" marR="0" indent="0" defTabSz="912964" eaLnBrk="1" fontAlgn="auto" latinLnBrk="0" hangingPunct="1">
              <a:lnSpc>
                <a:spcPct val="100000"/>
              </a:lnSpc>
              <a:spcBef>
                <a:spcPts val="0"/>
              </a:spcBef>
              <a:spcAft>
                <a:spcPts val="0"/>
              </a:spcAft>
              <a:buClrTx/>
              <a:buSzTx/>
              <a:buFontTx/>
              <a:buNone/>
              <a:tabLst/>
              <a:defRPr/>
            </a:pPr>
            <a:endParaRPr lang="en-US" b="1" dirty="0"/>
          </a:p>
        </p:txBody>
      </p:sp>
    </p:spTree>
    <p:extLst>
      <p:ext uri="{BB962C8B-B14F-4D97-AF65-F5344CB8AC3E}">
        <p14:creationId xmlns:p14="http://schemas.microsoft.com/office/powerpoint/2010/main" val="7938938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Shape 930"/>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931" name="Shape 931"/>
          <p:cNvSpPr>
            <a:spLocks noGrp="1"/>
          </p:cNvSpPr>
          <p:nvPr>
            <p:ph type="body" sz="quarter" idx="1"/>
          </p:nvPr>
        </p:nvSpPr>
        <p:spPr>
          <a:prstGeom prst="rect">
            <a:avLst/>
          </a:prstGeom>
        </p:spPr>
        <p:txBody>
          <a:bodyPr/>
          <a:lstStyle/>
          <a:p>
            <a:pPr marL="0" marR="0" indent="0" defTabSz="912964" eaLnBrk="1" fontAlgn="auto" latinLnBrk="0" hangingPunct="1">
              <a:lnSpc>
                <a:spcPct val="100000"/>
              </a:lnSpc>
              <a:spcBef>
                <a:spcPts val="0"/>
              </a:spcBef>
              <a:spcAft>
                <a:spcPts val="0"/>
              </a:spcAft>
              <a:buClrTx/>
              <a:buSzTx/>
              <a:buFontTx/>
              <a:buNone/>
              <a:tabLst/>
              <a:defRPr/>
            </a:pPr>
            <a:r>
              <a:rPr lang="en-US" b="1" dirty="0"/>
              <a:t>"Not every weakness is a critical one.”</a:t>
            </a:r>
          </a:p>
          <a:p>
            <a:pPr marL="0" marR="0" indent="0" defTabSz="912964" eaLnBrk="1" fontAlgn="auto" latinLnBrk="0" hangingPunct="1">
              <a:lnSpc>
                <a:spcPct val="100000"/>
              </a:lnSpc>
              <a:spcBef>
                <a:spcPts val="0"/>
              </a:spcBef>
              <a:spcAft>
                <a:spcPts val="0"/>
              </a:spcAft>
              <a:buClrTx/>
              <a:buSzTx/>
              <a:buFontTx/>
              <a:buNone/>
              <a:tabLst/>
              <a:defRPr/>
            </a:pPr>
            <a:endParaRPr lang="en-US" b="1" dirty="0"/>
          </a:p>
          <a:p>
            <a:pPr marL="0" marR="0" indent="0" defTabSz="912964" eaLnBrk="1" fontAlgn="auto" latinLnBrk="0" hangingPunct="1">
              <a:lnSpc>
                <a:spcPct val="100000"/>
              </a:lnSpc>
              <a:spcBef>
                <a:spcPts val="0"/>
              </a:spcBef>
              <a:spcAft>
                <a:spcPts val="0"/>
              </a:spcAft>
              <a:buClrTx/>
              <a:buSzTx/>
              <a:buFontTx/>
              <a:buNone/>
              <a:tabLst/>
              <a:defRPr/>
            </a:pPr>
            <a:r>
              <a:rPr lang="en-US" b="1" dirty="0"/>
              <a:t>"For example, a great accountant may not necessarily be highly adaptable</a:t>
            </a:r>
            <a:r>
              <a:rPr lang="en-US" b="1" baseline="0" dirty="0"/>
              <a:t> </a:t>
            </a:r>
            <a:r>
              <a:rPr lang="en-US" b="1" dirty="0"/>
              <a:t>or a fantastic presenter. These gaps aren't relevant.”</a:t>
            </a:r>
          </a:p>
          <a:p>
            <a:pPr marL="0" marR="0" indent="0" defTabSz="912964" eaLnBrk="1" fontAlgn="auto" latinLnBrk="0" hangingPunct="1">
              <a:lnSpc>
                <a:spcPct val="100000"/>
              </a:lnSpc>
              <a:spcBef>
                <a:spcPts val="0"/>
              </a:spcBef>
              <a:spcAft>
                <a:spcPts val="0"/>
              </a:spcAft>
              <a:buClrTx/>
              <a:buSzTx/>
              <a:buFontTx/>
              <a:buNone/>
              <a:tabLst/>
              <a:defRPr/>
            </a:pPr>
            <a:endParaRPr lang="en-US" b="1" dirty="0"/>
          </a:p>
          <a:p>
            <a:pPr marL="0" marR="0" indent="0" defTabSz="912964" eaLnBrk="1" fontAlgn="auto" latinLnBrk="0" hangingPunct="1">
              <a:lnSpc>
                <a:spcPct val="100000"/>
              </a:lnSpc>
              <a:spcBef>
                <a:spcPts val="0"/>
              </a:spcBef>
              <a:spcAft>
                <a:spcPts val="0"/>
              </a:spcAft>
              <a:buClrTx/>
              <a:buSzTx/>
              <a:buFontTx/>
              <a:buNone/>
              <a:tabLst/>
              <a:defRPr/>
            </a:pPr>
            <a:r>
              <a:rPr lang="en-US" b="1" dirty="0"/>
              <a:t>"However, if they don't know Excel, they are in trouble.”</a:t>
            </a:r>
          </a:p>
          <a:p>
            <a:pPr marL="0" marR="0" indent="0" defTabSz="912964" eaLnBrk="1" fontAlgn="auto" latinLnBrk="0" hangingPunct="1">
              <a:lnSpc>
                <a:spcPct val="100000"/>
              </a:lnSpc>
              <a:spcBef>
                <a:spcPts val="0"/>
              </a:spcBef>
              <a:spcAft>
                <a:spcPts val="0"/>
              </a:spcAft>
              <a:buClrTx/>
              <a:buSzTx/>
              <a:buFontTx/>
              <a:buNone/>
              <a:tabLst/>
              <a:defRPr/>
            </a:pPr>
            <a:endParaRPr lang="en-US" b="1" dirty="0"/>
          </a:p>
          <a:p>
            <a:pPr marL="0" marR="0" indent="0" defTabSz="912964" eaLnBrk="1" fontAlgn="auto" latinLnBrk="0" hangingPunct="1">
              <a:lnSpc>
                <a:spcPct val="100000"/>
              </a:lnSpc>
              <a:spcBef>
                <a:spcPts val="0"/>
              </a:spcBef>
              <a:spcAft>
                <a:spcPts val="0"/>
              </a:spcAft>
              <a:buClrTx/>
              <a:buSzTx/>
              <a:buFontTx/>
              <a:buNone/>
              <a:tabLst/>
              <a:defRPr/>
            </a:pPr>
            <a:r>
              <a:rPr lang="en-US" b="1" dirty="0"/>
              <a:t>"So, first, judge whether a person's weakness is critical." </a:t>
            </a:r>
          </a:p>
        </p:txBody>
      </p:sp>
    </p:spTree>
    <p:extLst>
      <p:ext uri="{BB962C8B-B14F-4D97-AF65-F5344CB8AC3E}">
        <p14:creationId xmlns:p14="http://schemas.microsoft.com/office/powerpoint/2010/main" val="6673612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 name="Shape 686"/>
          <p:cNvSpPr>
            <a:spLocks noGrp="1" noRot="1" noChangeAspect="1"/>
          </p:cNvSpPr>
          <p:nvPr>
            <p:ph type="sldImg"/>
          </p:nvPr>
        </p:nvSpPr>
        <p:spPr>
          <a:xfrm>
            <a:off x="6281738" y="847725"/>
            <a:ext cx="7540625" cy="4241800"/>
          </a:xfrm>
          <a:prstGeom prst="rect">
            <a:avLst/>
          </a:prstGeom>
        </p:spPr>
        <p:txBody>
          <a:bodyPr/>
          <a:lstStyle/>
          <a:p>
            <a:endParaRPr dirty="0"/>
          </a:p>
        </p:txBody>
      </p:sp>
      <p:sp>
        <p:nvSpPr>
          <p:cNvPr id="687" name="Shape 687"/>
          <p:cNvSpPr>
            <a:spLocks noGrp="1"/>
          </p:cNvSpPr>
          <p:nvPr>
            <p:ph type="body" sz="quarter" idx="1"/>
          </p:nvPr>
        </p:nvSpPr>
        <p:spPr>
          <a:prstGeom prst="rect">
            <a:avLst/>
          </a:prstGeom>
        </p:spPr>
        <p:txBody>
          <a:bodyPr/>
          <a:lstStyle/>
          <a:p>
            <a:r>
              <a:rPr lang="en-GB" b="1" dirty="0"/>
              <a:t>Allow a few minutes for this exercise using page three of their </a:t>
            </a:r>
            <a:r>
              <a:rPr lang="en-GB" b="1" dirty="0" err="1"/>
              <a:t>handouts</a:t>
            </a:r>
            <a:r>
              <a:rPr lang="en-GB" b="1" dirty="0"/>
              <a:t>.</a:t>
            </a:r>
          </a:p>
          <a:p>
            <a:endParaRPr lang="en-GB" b="1" dirty="0"/>
          </a:p>
          <a:p>
            <a:r>
              <a:rPr lang="en-GB" b="1" dirty="0"/>
              <a:t>Participants should work on their own.</a:t>
            </a:r>
          </a:p>
          <a:p>
            <a:endParaRPr lang="en-GB" b="1" dirty="0"/>
          </a:p>
          <a:p>
            <a:r>
              <a:rPr lang="en-GB" b="1" dirty="0"/>
              <a:t>Ask a few people to share with the room what is &amp; isn’t working well. </a:t>
            </a:r>
            <a:endParaRPr b="1"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Shape 930"/>
          <p:cNvSpPr>
            <a:spLocks noGrp="1" noRot="1" noChangeAspect="1"/>
          </p:cNvSpPr>
          <p:nvPr>
            <p:ph type="sldImg"/>
          </p:nvPr>
        </p:nvSpPr>
        <p:spPr>
          <a:xfrm>
            <a:off x="381000" y="685800"/>
            <a:ext cx="6096000" cy="3429000"/>
          </a:xfrm>
          <a:prstGeom prst="rect">
            <a:avLst/>
          </a:prstGeom>
        </p:spPr>
        <p:txBody>
          <a:bodyPr/>
          <a:lstStyle/>
          <a:p>
            <a:endParaRPr/>
          </a:p>
        </p:txBody>
      </p:sp>
      <p:sp>
        <p:nvSpPr>
          <p:cNvPr id="931" name="Shape 931"/>
          <p:cNvSpPr>
            <a:spLocks noGrp="1"/>
          </p:cNvSpPr>
          <p:nvPr>
            <p:ph type="body" sz="quarter" idx="1"/>
          </p:nvPr>
        </p:nvSpPr>
        <p:spPr>
          <a:prstGeom prst="rect">
            <a:avLst/>
          </a:prstGeom>
        </p:spPr>
        <p:txBody>
          <a:bodyPr/>
          <a:lstStyle/>
          <a:p>
            <a:r>
              <a:rPr lang="en-US" b="1" dirty="0"/>
              <a:t>“If it’s a knowledge or skill gap help the person find a way to learn or gain exposure.”</a:t>
            </a:r>
          </a:p>
          <a:p>
            <a:r>
              <a:rPr lang="en-US" b="1" dirty="0"/>
              <a:t>“However, sometimes a critical weakness is down to lack of talent. Even with effort, it’s not something the person will do well.”</a:t>
            </a:r>
          </a:p>
          <a:p>
            <a:endParaRPr lang="en-US" b="1" dirty="0"/>
          </a:p>
          <a:p>
            <a:r>
              <a:rPr lang="en-US" b="1" dirty="0"/>
              <a:t>“You can help them with four strategies: </a:t>
            </a:r>
          </a:p>
          <a:p>
            <a:pPr marL="171450" indent="-171450">
              <a:buFont typeface="Arial" panose="020B0604020202020204" pitchFamily="34" charset="0"/>
              <a:buChar char="•"/>
            </a:pPr>
            <a:r>
              <a:rPr lang="en-US" b="1" dirty="0"/>
              <a:t>Create a support tool</a:t>
            </a:r>
            <a:r>
              <a:rPr lang="en-US" b="1" baseline="0" dirty="0"/>
              <a:t> or a tactic.</a:t>
            </a:r>
            <a:endParaRPr lang="en-US" b="1" dirty="0"/>
          </a:p>
          <a:p>
            <a:pPr marL="171450" indent="-171450">
              <a:buFont typeface="Arial" panose="020B0604020202020204" pitchFamily="34" charset="0"/>
              <a:buChar char="•"/>
            </a:pPr>
            <a:r>
              <a:rPr lang="en-US" b="1" dirty="0"/>
              <a:t>Coach to compensate with a strength.</a:t>
            </a:r>
          </a:p>
          <a:p>
            <a:pPr marL="171450" indent="-171450">
              <a:buFont typeface="Arial" panose="020B0604020202020204" pitchFamily="34" charset="0"/>
              <a:buChar char="•"/>
            </a:pPr>
            <a:r>
              <a:rPr lang="en-US" b="1" dirty="0"/>
              <a:t>Work with a partner.</a:t>
            </a:r>
          </a:p>
          <a:p>
            <a:pPr marL="171450" indent="-171450">
              <a:buFont typeface="Arial" panose="020B0604020202020204" pitchFamily="34" charset="0"/>
              <a:buChar char="•"/>
            </a:pPr>
            <a:r>
              <a:rPr lang="en-US" b="1" dirty="0"/>
              <a:t>Adjust their role.”</a:t>
            </a:r>
          </a:p>
          <a:p>
            <a:endParaRPr lang="en-US" b="1" dirty="0"/>
          </a:p>
          <a:p>
            <a:r>
              <a:rPr lang="en-US" b="1" dirty="0"/>
              <a:t>Ask the room for examples or ideas for each strategy. </a:t>
            </a:r>
          </a:p>
          <a:p>
            <a:r>
              <a:rPr lang="en-US" b="1" dirty="0"/>
              <a:t>Have Your examples ready in case they get stuck but don’t provide answers too quickly. </a:t>
            </a:r>
          </a:p>
          <a:p>
            <a:r>
              <a:rPr lang="en-US" b="1" dirty="0"/>
              <a:t>The room must think through these strategies, so they understand them.</a:t>
            </a:r>
          </a:p>
        </p:txBody>
      </p:sp>
    </p:spTree>
    <p:extLst>
      <p:ext uri="{BB962C8B-B14F-4D97-AF65-F5344CB8AC3E}">
        <p14:creationId xmlns:p14="http://schemas.microsoft.com/office/powerpoint/2010/main" val="2077243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xfrm>
            <a:off x="6281738" y="847725"/>
            <a:ext cx="7540625" cy="4241800"/>
          </a:xfrm>
          <a:prstGeom prst="rect">
            <a:avLst/>
          </a:prstGeom>
        </p:spPr>
        <p:txBody>
          <a:bodyPr lIns="91417" tIns="45708" rIns="91417" bIns="45708"/>
          <a:lstStyle/>
          <a:p>
            <a:endParaRPr dirty="0"/>
          </a:p>
        </p:txBody>
      </p:sp>
      <p:sp>
        <p:nvSpPr>
          <p:cNvPr id="365" name="Shape 365"/>
          <p:cNvSpPr>
            <a:spLocks noGrp="1"/>
          </p:cNvSpPr>
          <p:nvPr>
            <p:ph type="body" sz="quarter" idx="1"/>
          </p:nvPr>
        </p:nvSpPr>
        <p:spPr>
          <a:prstGeom prst="rect">
            <a:avLst/>
          </a:prstGeom>
        </p:spPr>
        <p:txBody>
          <a:bodyPr lIns="91417" tIns="45708" rIns="91417" bIns="45708"/>
          <a:lstStyle>
            <a:lvl1pPr defTabSz="912964">
              <a:lnSpc>
                <a:spcPct val="100000"/>
              </a:lnSpc>
              <a:defRPr sz="1200" b="1">
                <a:solidFill>
                  <a:srgbClr val="44546A"/>
                </a:solidFill>
                <a:latin typeface="Arial"/>
                <a:ea typeface="Arial"/>
                <a:cs typeface="Arial"/>
                <a:sym typeface="Arial"/>
              </a:defRPr>
            </a:lvl1pPr>
          </a:lstStyle>
          <a:p>
            <a:r>
              <a:rPr lang="en-GB" b="1" baseline="0" dirty="0"/>
              <a:t>“You know the drill:  which has more caffeine an </a:t>
            </a:r>
            <a:r>
              <a:rPr lang="en-GB" b="1" baseline="0" dirty="0" err="1"/>
              <a:t>americano</a:t>
            </a:r>
            <a:r>
              <a:rPr lang="en-GB" b="1" baseline="0" dirty="0"/>
              <a:t> or an espresso?” </a:t>
            </a:r>
          </a:p>
          <a:p>
            <a:r>
              <a:rPr lang="en-GB" b="1" baseline="0" dirty="0"/>
              <a:t>“So how do we keep time?” </a:t>
            </a:r>
          </a:p>
          <a:p>
            <a:endParaRPr lang="en-GB" b="1" baseline="0" dirty="0"/>
          </a:p>
          <a:p>
            <a:r>
              <a:rPr lang="en-GB" b="1" baseline="0" dirty="0"/>
              <a:t>If participants need prompting:</a:t>
            </a:r>
          </a:p>
          <a:p>
            <a:pPr marL="171450" indent="-171450">
              <a:buFont typeface="Arial" panose="020B0604020202020204" pitchFamily="34" charset="0"/>
              <a:buChar char="•"/>
            </a:pPr>
            <a:r>
              <a:rPr lang="en-GB" b="1" baseline="0" dirty="0"/>
              <a:t>First of all, it’s INTENSE. Research shows that intense bursts of learning are just as effective as long training sessions.</a:t>
            </a:r>
          </a:p>
          <a:p>
            <a:pPr marL="171450" indent="-171450">
              <a:buFont typeface="Arial" panose="020B0604020202020204" pitchFamily="34" charset="0"/>
              <a:buChar char="•"/>
            </a:pPr>
            <a:endParaRPr lang="en-GB" b="1" baseline="0" dirty="0"/>
          </a:p>
          <a:p>
            <a:pPr marL="171450" indent="-171450">
              <a:buFont typeface="Arial" panose="020B0604020202020204" pitchFamily="34" charset="0"/>
              <a:buChar char="•"/>
            </a:pPr>
            <a:r>
              <a:rPr lang="en-GB" b="1" baseline="0" dirty="0"/>
              <a:t>The trade-off is that we will TIME activities so that we can deliver the course in the short time allotted. Remember, You will be learning just as much as if we spent all day discussing frameworks &amp; research.</a:t>
            </a:r>
          </a:p>
          <a:p>
            <a:pPr marL="171450" indent="-171450">
              <a:buFont typeface="Arial" panose="020B0604020202020204" pitchFamily="34" charset="0"/>
              <a:buChar char="•"/>
            </a:pPr>
            <a:endParaRPr lang="en-GB" b="1" baseline="0" dirty="0"/>
          </a:p>
          <a:p>
            <a:pPr marL="171450" indent="-171450">
              <a:buFont typeface="Arial" panose="020B0604020202020204" pitchFamily="34" charset="0"/>
              <a:buChar char="•"/>
            </a:pPr>
            <a:r>
              <a:rPr lang="en-GB" b="1" baseline="0" dirty="0"/>
              <a:t>The activities are meant to be TASTERS. If You only manage to cover three questions out of eight, that’s fine. The exercises are meant to get You started. It’s vital to apply what You have learned right after the session, &amp; we will support You.</a:t>
            </a:r>
          </a:p>
        </p:txBody>
      </p:sp>
    </p:spTree>
    <p:extLst>
      <p:ext uri="{BB962C8B-B14F-4D97-AF65-F5344CB8AC3E}">
        <p14:creationId xmlns:p14="http://schemas.microsoft.com/office/powerpoint/2010/main" val="1608504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Shape 930"/>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931" name="Shape 931"/>
          <p:cNvSpPr>
            <a:spLocks noGrp="1"/>
          </p:cNvSpPr>
          <p:nvPr>
            <p:ph type="body" sz="quarter" idx="1"/>
          </p:nvPr>
        </p:nvSpPr>
        <p:spPr>
          <a:prstGeom prst="rect">
            <a:avLst/>
          </a:prstGeom>
        </p:spPr>
        <p:txBody>
          <a:bodyPr/>
          <a:lstStyle/>
          <a:p>
            <a:pPr algn="l"/>
            <a:r>
              <a:rPr lang="en-US" sz="1200" b="1" dirty="0">
                <a:solidFill>
                  <a:schemeClr val="tx1"/>
                </a:solidFill>
              </a:rPr>
              <a:t>Use these three points to </a:t>
            </a:r>
            <a:r>
              <a:rPr lang="en-US" sz="1200" b="1" dirty="0" err="1">
                <a:solidFill>
                  <a:schemeClr val="tx1"/>
                </a:solidFill>
              </a:rPr>
              <a:t>summarise</a:t>
            </a:r>
            <a:r>
              <a:rPr lang="en-US" sz="1200" b="1" dirty="0">
                <a:solidFill>
                  <a:schemeClr val="tx1"/>
                </a:solidFill>
              </a:rPr>
              <a:t> the section. </a:t>
            </a:r>
            <a:endParaRPr lang="en-US" sz="1200" b="1" baseline="0" dirty="0">
              <a:solidFill>
                <a:schemeClr val="tx1"/>
              </a:solidFill>
            </a:endParaRPr>
          </a:p>
          <a:p>
            <a:pPr algn="l"/>
            <a:endParaRPr lang="en-US" sz="1200" b="1" dirty="0">
              <a:solidFill>
                <a:srgbClr val="263039"/>
              </a:solidFill>
            </a:endParaRPr>
          </a:p>
          <a:p>
            <a:pPr marL="0" marR="0" indent="0" defTabSz="912964" eaLnBrk="1" fontAlgn="auto" latinLnBrk="0" hangingPunct="1">
              <a:lnSpc>
                <a:spcPct val="100000"/>
              </a:lnSpc>
              <a:spcBef>
                <a:spcPts val="0"/>
              </a:spcBef>
              <a:spcAft>
                <a:spcPts val="0"/>
              </a:spcAft>
              <a:buClrTx/>
              <a:buSzTx/>
              <a:buFontTx/>
              <a:buNone/>
              <a:tabLst/>
              <a:defRPr/>
            </a:pPr>
            <a:endParaRPr lang="en-US" b="1" dirty="0"/>
          </a:p>
        </p:txBody>
      </p:sp>
    </p:spTree>
    <p:extLst>
      <p:ext uri="{BB962C8B-B14F-4D97-AF65-F5344CB8AC3E}">
        <p14:creationId xmlns:p14="http://schemas.microsoft.com/office/powerpoint/2010/main" val="6673612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 name="Shape 686"/>
          <p:cNvSpPr>
            <a:spLocks noGrp="1" noRot="1" noChangeAspect="1"/>
          </p:cNvSpPr>
          <p:nvPr>
            <p:ph type="sldImg"/>
          </p:nvPr>
        </p:nvSpPr>
        <p:spPr>
          <a:xfrm>
            <a:off x="6281738" y="847725"/>
            <a:ext cx="7540625" cy="4241800"/>
          </a:xfrm>
          <a:prstGeom prst="rect">
            <a:avLst/>
          </a:prstGeom>
        </p:spPr>
        <p:txBody>
          <a:bodyPr/>
          <a:lstStyle/>
          <a:p>
            <a:endParaRPr dirty="0"/>
          </a:p>
        </p:txBody>
      </p:sp>
      <p:sp>
        <p:nvSpPr>
          <p:cNvPr id="687" name="Shape 687"/>
          <p:cNvSpPr>
            <a:spLocks noGrp="1"/>
          </p:cNvSpPr>
          <p:nvPr>
            <p:ph type="body" sz="quarter" idx="1"/>
          </p:nvPr>
        </p:nvSpPr>
        <p:spPr>
          <a:prstGeom prst="rect">
            <a:avLst/>
          </a:prstGeom>
        </p:spPr>
        <p:txBody>
          <a:bodyPr/>
          <a:lstStyle/>
          <a:p>
            <a:pPr marL="0" marR="0" lvl="0" indent="0" algn="l" defTabSz="911951" rtl="0" eaLnBrk="1" fontAlgn="auto" latinLnBrk="0" hangingPunct="1">
              <a:lnSpc>
                <a:spcPct val="100000"/>
              </a:lnSpc>
              <a:spcBef>
                <a:spcPts val="0"/>
              </a:spcBef>
              <a:spcAft>
                <a:spcPts val="0"/>
              </a:spcAft>
              <a:buClrTx/>
              <a:buSzTx/>
              <a:buFontTx/>
              <a:buNone/>
              <a:tabLst/>
              <a:defRPr/>
            </a:pPr>
            <a:r>
              <a:rPr lang="en-GB" b="1" dirty="0"/>
              <a:t>Allow five minutes for the exercise.</a:t>
            </a:r>
          </a:p>
          <a:p>
            <a:pPr marL="0" marR="0" lvl="0" indent="0" algn="l" defTabSz="911951" rtl="0" eaLnBrk="1" fontAlgn="auto" latinLnBrk="0" hangingPunct="1">
              <a:lnSpc>
                <a:spcPct val="100000"/>
              </a:lnSpc>
              <a:spcBef>
                <a:spcPts val="0"/>
              </a:spcBef>
              <a:spcAft>
                <a:spcPts val="0"/>
              </a:spcAft>
              <a:buClrTx/>
              <a:buSzTx/>
              <a:buFontTx/>
              <a:buNone/>
              <a:tabLst/>
              <a:defRPr/>
            </a:pPr>
            <a:endParaRPr lang="en-GB" b="1" dirty="0"/>
          </a:p>
          <a:p>
            <a:pPr marL="0" marR="0" lvl="0" indent="0" algn="l" defTabSz="911951" rtl="0" eaLnBrk="1" fontAlgn="auto" latinLnBrk="0" hangingPunct="1">
              <a:lnSpc>
                <a:spcPct val="100000"/>
              </a:lnSpc>
              <a:spcBef>
                <a:spcPts val="0"/>
              </a:spcBef>
              <a:spcAft>
                <a:spcPts val="0"/>
              </a:spcAft>
              <a:buClrTx/>
              <a:buSzTx/>
              <a:buFontTx/>
              <a:buNone/>
              <a:tabLst/>
              <a:defRPr/>
            </a:pPr>
            <a:r>
              <a:rPr lang="en-GB" b="1" dirty="0"/>
              <a:t>Ask delegates to interview each other using page two of their handout. </a:t>
            </a:r>
          </a:p>
          <a:p>
            <a:endParaRPr b="1"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Shape 930"/>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931" name="Shape 931"/>
          <p:cNvSpPr>
            <a:spLocks noGrp="1"/>
          </p:cNvSpPr>
          <p:nvPr>
            <p:ph type="body" sz="quarter" idx="1"/>
          </p:nvPr>
        </p:nvSpPr>
        <p:spPr>
          <a:prstGeom prst="rect">
            <a:avLst/>
          </a:prstGeom>
        </p:spPr>
        <p:txBody>
          <a:bodyPr/>
          <a:lstStyle/>
          <a:p>
            <a:pPr marL="0" marR="0" lvl="0" indent="0" algn="l" defTabSz="912964" rtl="0" eaLnBrk="1" fontAlgn="auto" latinLnBrk="0" hangingPunct="1">
              <a:lnSpc>
                <a:spcPct val="100000"/>
              </a:lnSpc>
              <a:spcBef>
                <a:spcPts val="0"/>
              </a:spcBef>
              <a:spcAft>
                <a:spcPts val="0"/>
              </a:spcAft>
              <a:buClrTx/>
              <a:buSzTx/>
              <a:buFontTx/>
              <a:buNone/>
              <a:tabLst/>
              <a:defRPr/>
            </a:pPr>
            <a:r>
              <a:rPr lang="en-GB" b="1" dirty="0"/>
              <a:t>‘Finally, how You can grow Your best people.”</a:t>
            </a:r>
          </a:p>
          <a:p>
            <a:pPr marL="0" marR="0" lvl="0" indent="0" algn="l" defTabSz="912964" rtl="0" eaLnBrk="1" fontAlgn="auto" latinLnBrk="0" hangingPunct="1">
              <a:lnSpc>
                <a:spcPct val="100000"/>
              </a:lnSpc>
              <a:spcBef>
                <a:spcPts val="0"/>
              </a:spcBef>
              <a:spcAft>
                <a:spcPts val="0"/>
              </a:spcAft>
              <a:buClrTx/>
              <a:buSzTx/>
              <a:buFontTx/>
              <a:buNone/>
              <a:tabLst/>
              <a:defRPr/>
            </a:pPr>
            <a:endParaRPr lang="en-GB" b="1" dirty="0"/>
          </a:p>
          <a:p>
            <a:pPr marL="0" marR="0" lvl="0" indent="0" algn="l" defTabSz="912964" rtl="0" eaLnBrk="1" fontAlgn="auto" latinLnBrk="0" hangingPunct="1">
              <a:lnSpc>
                <a:spcPct val="100000"/>
              </a:lnSpc>
              <a:spcBef>
                <a:spcPts val="0"/>
              </a:spcBef>
              <a:spcAft>
                <a:spcPts val="0"/>
              </a:spcAft>
              <a:buClrTx/>
              <a:buSzTx/>
              <a:buFontTx/>
              <a:buNone/>
              <a:tabLst/>
              <a:defRPr/>
            </a:pPr>
            <a:r>
              <a:rPr lang="en-GB" b="1" dirty="0"/>
              <a:t>Ask the participants to use a blank sheet of paper. Demonstrate this activity on a flipchart</a:t>
            </a:r>
            <a:r>
              <a:rPr lang="en-GB" b="1" baseline="0" dirty="0"/>
              <a:t>:</a:t>
            </a:r>
            <a:endParaRPr lang="en-GB" b="1" dirty="0"/>
          </a:p>
          <a:p>
            <a:pPr marL="0" marR="0" lvl="0" indent="0" algn="l" defTabSz="912964" rtl="0" eaLnBrk="1" fontAlgn="auto" latinLnBrk="0" hangingPunct="1">
              <a:lnSpc>
                <a:spcPct val="100000"/>
              </a:lnSpc>
              <a:spcBef>
                <a:spcPts val="0"/>
              </a:spcBef>
              <a:spcAft>
                <a:spcPts val="0"/>
              </a:spcAft>
              <a:buClrTx/>
              <a:buSzTx/>
              <a:buFontTx/>
              <a:buNone/>
              <a:tabLst/>
              <a:defRPr/>
            </a:pPr>
            <a:endParaRPr lang="en-GB" b="1" dirty="0"/>
          </a:p>
          <a:p>
            <a:pPr marL="228600" marR="0" lvl="0" indent="-228600" algn="l" defTabSz="912964" rtl="0" eaLnBrk="1" fontAlgn="auto" latinLnBrk="0" hangingPunct="1">
              <a:lnSpc>
                <a:spcPct val="100000"/>
              </a:lnSpc>
              <a:spcBef>
                <a:spcPts val="0"/>
              </a:spcBef>
              <a:spcAft>
                <a:spcPts val="0"/>
              </a:spcAft>
              <a:buClrTx/>
              <a:buSzTx/>
              <a:buFontTx/>
              <a:buAutoNum type="arabicParenR"/>
              <a:tabLst/>
              <a:defRPr/>
            </a:pPr>
            <a:r>
              <a:rPr lang="en-GB" b="1" baseline="0" dirty="0"/>
              <a:t>“On the left hand side of the page, rank Your people according to their performance &amp; potential.”</a:t>
            </a:r>
          </a:p>
          <a:p>
            <a:pPr marL="228600" marR="0" lvl="0" indent="-228600" algn="l" defTabSz="912964" rtl="0" eaLnBrk="1" fontAlgn="auto" latinLnBrk="0" hangingPunct="1">
              <a:lnSpc>
                <a:spcPct val="100000"/>
              </a:lnSpc>
              <a:spcBef>
                <a:spcPts val="0"/>
              </a:spcBef>
              <a:spcAft>
                <a:spcPts val="0"/>
              </a:spcAft>
              <a:buClrTx/>
              <a:buSzTx/>
              <a:buFontTx/>
              <a:buAutoNum type="arabicParenR"/>
              <a:tabLst/>
              <a:defRPr/>
            </a:pPr>
            <a:endParaRPr lang="en-GB" b="1" baseline="0" dirty="0"/>
          </a:p>
          <a:p>
            <a:pPr marL="228600" marR="0" lvl="0" indent="-228600" algn="l" defTabSz="912964" rtl="0" eaLnBrk="1" fontAlgn="auto" latinLnBrk="0" hangingPunct="1">
              <a:lnSpc>
                <a:spcPct val="100000"/>
              </a:lnSpc>
              <a:spcBef>
                <a:spcPts val="0"/>
              </a:spcBef>
              <a:spcAft>
                <a:spcPts val="0"/>
              </a:spcAft>
              <a:buClrTx/>
              <a:buSzTx/>
              <a:buFontTx/>
              <a:buAutoNum type="arabicParenR"/>
              <a:tabLst/>
              <a:defRPr/>
            </a:pPr>
            <a:r>
              <a:rPr lang="en-GB" b="1" baseline="0" dirty="0"/>
              <a:t>Once they have finished: “Now, on the right hand side, rank them according to the amount of TIME You spend with them.”</a:t>
            </a:r>
          </a:p>
          <a:p>
            <a:pPr marL="228600" marR="0" lvl="0" indent="-228600" algn="l" defTabSz="912964" rtl="0" eaLnBrk="1" fontAlgn="auto" latinLnBrk="0" hangingPunct="1">
              <a:lnSpc>
                <a:spcPct val="100000"/>
              </a:lnSpc>
              <a:spcBef>
                <a:spcPts val="0"/>
              </a:spcBef>
              <a:spcAft>
                <a:spcPts val="0"/>
              </a:spcAft>
              <a:buClrTx/>
              <a:buSzTx/>
              <a:buFontTx/>
              <a:buAutoNum type="arabicParenR"/>
              <a:tabLst/>
              <a:defRPr/>
            </a:pPr>
            <a:endParaRPr lang="en-GB" b="1" baseline="0" dirty="0"/>
          </a:p>
          <a:p>
            <a:pPr marL="228600" marR="0" lvl="0" indent="-228600" algn="l" defTabSz="912964" rtl="0" eaLnBrk="1" fontAlgn="auto" latinLnBrk="0" hangingPunct="1">
              <a:lnSpc>
                <a:spcPct val="100000"/>
              </a:lnSpc>
              <a:spcBef>
                <a:spcPts val="0"/>
              </a:spcBef>
              <a:spcAft>
                <a:spcPts val="0"/>
              </a:spcAft>
              <a:buClrTx/>
              <a:buSzTx/>
              <a:buFontTx/>
              <a:buAutoNum type="arabicParenR"/>
              <a:tabLst/>
              <a:defRPr/>
            </a:pPr>
            <a:r>
              <a:rPr lang="en-GB" b="1" baseline="0" dirty="0"/>
              <a:t>“Now, connect the same name with the straight lines. Do the lines look horizontal or diagonal? What do You think of that?”</a:t>
            </a:r>
          </a:p>
          <a:p>
            <a:pPr marL="228600" marR="0" lvl="0" indent="-228600" algn="l" defTabSz="912964" rtl="0" eaLnBrk="1" fontAlgn="auto" latinLnBrk="0" hangingPunct="1">
              <a:lnSpc>
                <a:spcPct val="100000"/>
              </a:lnSpc>
              <a:spcBef>
                <a:spcPts val="0"/>
              </a:spcBef>
              <a:spcAft>
                <a:spcPts val="0"/>
              </a:spcAft>
              <a:buClrTx/>
              <a:buSzTx/>
              <a:buFontTx/>
              <a:buAutoNum type="arabicParenR"/>
              <a:tabLst/>
              <a:defRPr/>
            </a:pPr>
            <a:endParaRPr lang="en-GB" b="1" baseline="0" dirty="0"/>
          </a:p>
          <a:p>
            <a:pPr marL="0" marR="0" lvl="0" indent="0" algn="l" defTabSz="912964" rtl="0" eaLnBrk="1" fontAlgn="auto" latinLnBrk="0" hangingPunct="1">
              <a:lnSpc>
                <a:spcPct val="100000"/>
              </a:lnSpc>
              <a:spcBef>
                <a:spcPts val="0"/>
              </a:spcBef>
              <a:spcAft>
                <a:spcPts val="0"/>
              </a:spcAft>
              <a:buClrTx/>
              <a:buSzTx/>
              <a:buFontTx/>
              <a:buNone/>
              <a:tabLst/>
              <a:defRPr/>
            </a:pPr>
            <a:r>
              <a:rPr lang="en-GB" b="1" baseline="0" dirty="0"/>
              <a:t>Discuss the importance of spending more time with the A-players rather than with the weaker team members. By doing that You achieve two outcomes: a) You have both a ROI on Your team’s overall performance &amp; b) You keep Your A-players by developing them.</a:t>
            </a:r>
            <a:endParaRPr lang="en-US" b="1" dirty="0"/>
          </a:p>
          <a:p>
            <a:pPr marL="0" marR="0" lvl="0" indent="0" algn="l" defTabSz="912964" rtl="0" eaLnBrk="1" fontAlgn="auto" latinLnBrk="0" hangingPunct="1">
              <a:lnSpc>
                <a:spcPct val="100000"/>
              </a:lnSpc>
              <a:spcBef>
                <a:spcPts val="0"/>
              </a:spcBef>
              <a:spcAft>
                <a:spcPts val="0"/>
              </a:spcAft>
              <a:buClrTx/>
              <a:buSzTx/>
              <a:buFontTx/>
              <a:buNone/>
              <a:tabLst/>
              <a:defRPr/>
            </a:pPr>
            <a:endParaRPr lang="en-US" b="1" dirty="0"/>
          </a:p>
          <a:p>
            <a:pPr marL="0" marR="0" indent="0" defTabSz="912964" eaLnBrk="1" fontAlgn="auto" latinLnBrk="0" hangingPunct="1">
              <a:lnSpc>
                <a:spcPct val="100000"/>
              </a:lnSpc>
              <a:spcBef>
                <a:spcPts val="0"/>
              </a:spcBef>
              <a:spcAft>
                <a:spcPts val="0"/>
              </a:spcAft>
              <a:buClrTx/>
              <a:buSzTx/>
              <a:buFontTx/>
              <a:buNone/>
              <a:tabLst/>
              <a:defRPr/>
            </a:pPr>
            <a:endParaRPr lang="en-US" b="1" dirty="0"/>
          </a:p>
        </p:txBody>
      </p:sp>
    </p:spTree>
    <p:extLst>
      <p:ext uri="{BB962C8B-B14F-4D97-AF65-F5344CB8AC3E}">
        <p14:creationId xmlns:p14="http://schemas.microsoft.com/office/powerpoint/2010/main" val="41446042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rgbClr val="FFFFFF"/>
                </a:solidFill>
              </a:rPr>
              <a:t>“Find out what suits you’re A-players’ ambitions &amp; talents are &amp; tailor</a:t>
            </a:r>
            <a:r>
              <a:rPr lang="en-US" sz="1200" b="1" baseline="0" dirty="0">
                <a:solidFill>
                  <a:srgbClr val="FFFFFF"/>
                </a:solidFill>
              </a:rPr>
              <a:t> their careers.”</a:t>
            </a:r>
            <a:endParaRPr lang="en-US" sz="1200" b="1" dirty="0">
              <a:solidFill>
                <a:srgbClr val="FFFFFF"/>
              </a:solidFill>
            </a:endParaRPr>
          </a:p>
          <a:p>
            <a:endParaRPr lang="en-US" dirty="0"/>
          </a:p>
        </p:txBody>
      </p:sp>
      <p:sp>
        <p:nvSpPr>
          <p:cNvPr id="4" name="Slide Number Placeholder 3"/>
          <p:cNvSpPr>
            <a:spLocks noGrp="1"/>
          </p:cNvSpPr>
          <p:nvPr>
            <p:ph type="sldNum" sz="quarter" idx="10"/>
          </p:nvPr>
        </p:nvSpPr>
        <p:spPr/>
        <p:txBody>
          <a:bodyPr/>
          <a:lstStyle/>
          <a:p>
            <a:fld id="{BE180A2F-87DD-45D6-BC3F-F139ED9AC662}" type="slidenum">
              <a:rPr lang="en-GB" smtClean="0"/>
              <a:t>23</a:t>
            </a:fld>
            <a:endParaRPr lang="en-GB" dirty="0"/>
          </a:p>
        </p:txBody>
      </p:sp>
    </p:spTree>
    <p:extLst>
      <p:ext uri="{BB962C8B-B14F-4D97-AF65-F5344CB8AC3E}">
        <p14:creationId xmlns:p14="http://schemas.microsoft.com/office/powerpoint/2010/main" val="29484230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Shape 930"/>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931" name="Shape 931"/>
          <p:cNvSpPr>
            <a:spLocks noGrp="1"/>
          </p:cNvSpPr>
          <p:nvPr>
            <p:ph type="body" sz="quarter" idx="1"/>
          </p:nvPr>
        </p:nvSpPr>
        <p:spPr>
          <a:prstGeom prst="rect">
            <a:avLst/>
          </a:prstGeom>
        </p:spPr>
        <p:txBody>
          <a:bodyPr/>
          <a:lstStyle/>
          <a:p>
            <a:pPr marL="0" lvl="0" indent="0">
              <a:buFont typeface="Arial" panose="020B0604020202020204" pitchFamily="34" charset="0"/>
              <a:buNone/>
            </a:pPr>
            <a:r>
              <a:rPr lang="en-US" b="1" dirty="0"/>
              <a:t>"Encourage &amp; take a chance. </a:t>
            </a:r>
            <a:r>
              <a:rPr lang="en-US" b="0" dirty="0"/>
              <a:t>Give people opportunities &amp; stretch projects. Get them out of their comfort zone, especially in their areas of strength. Greater complexity, bigger remit, more critical work.</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1" dirty="0"/>
              <a:t>"Delegate. </a:t>
            </a:r>
            <a:r>
              <a:rPr lang="en-US" b="0" dirty="0"/>
              <a:t>It's one of the most effective ways to give people new responsibilities &amp; build their confidence. Remember that there is more than one way of getting things done; it doesn't have to be a mirror image of how You did it.”</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1" dirty="0"/>
              <a:t>"Make it OK to ask for help. </a:t>
            </a:r>
            <a:r>
              <a:rPr lang="en-US" b="0" dirty="0"/>
              <a:t>Remove barriers &amp; let the person know that it's OK to seek support from someone with complementary strengths.”</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1" dirty="0"/>
              <a:t>"Make it OK to fail. </a:t>
            </a:r>
            <a:r>
              <a:rPr lang="en-US" b="0" dirty="0"/>
              <a:t>Don't overexpose people &amp; encourage them to get back up &amp; try again. Make sure the person learns from what went wrong." </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1" dirty="0"/>
              <a:t>”Get creative.</a:t>
            </a:r>
            <a:r>
              <a:rPr lang="en-US" b="0" dirty="0"/>
              <a:t> It doesn't need to cost the world.” Development</a:t>
            </a:r>
            <a:r>
              <a:rPr lang="en-US" b="0" baseline="0" dirty="0"/>
              <a:t> is wider than simply sending people on courses (next slide).”</a:t>
            </a:r>
            <a:endParaRPr lang="en-US" b="0" dirty="0"/>
          </a:p>
        </p:txBody>
      </p:sp>
    </p:spTree>
    <p:extLst>
      <p:ext uri="{BB962C8B-B14F-4D97-AF65-F5344CB8AC3E}">
        <p14:creationId xmlns:p14="http://schemas.microsoft.com/office/powerpoint/2010/main" val="10860919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Shape 930"/>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931" name="Shape 931"/>
          <p:cNvSpPr>
            <a:spLocks noGrp="1"/>
          </p:cNvSpPr>
          <p:nvPr>
            <p:ph type="body" sz="quarter" idx="1"/>
          </p:nvPr>
        </p:nvSpPr>
        <p:spPr>
          <a:prstGeom prst="rect">
            <a:avLst/>
          </a:prstGeom>
        </p:spPr>
        <p:txBody>
          <a:bodyPr/>
          <a:lstStyle/>
          <a:p>
            <a:pPr marL="0" lvl="0" indent="0">
              <a:buFont typeface="Arial" panose="020B0604020202020204" pitchFamily="34" charset="0"/>
              <a:buNone/>
            </a:pPr>
            <a:r>
              <a:rPr lang="en-US" b="1" dirty="0"/>
              <a:t>"Encourage &amp; take a chance. </a:t>
            </a:r>
            <a:r>
              <a:rPr lang="en-US" b="0" dirty="0"/>
              <a:t>Give people opportunities &amp; stretch projects. Get them out of their comfort zone, especially in their areas of strength. Greater complexity, bigger remit, more critical work.</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1" dirty="0"/>
              <a:t>"Delegate. </a:t>
            </a:r>
            <a:r>
              <a:rPr lang="en-US" b="0" dirty="0"/>
              <a:t>It's one of the most effective ways to give people new responsibilities &amp; build their confidence. Remember that there is more than one way of getting things done; it doesn't have to be a mirror image of how You did it.”</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1" dirty="0"/>
              <a:t>"Make it OK to ask for help. </a:t>
            </a:r>
            <a:r>
              <a:rPr lang="en-US" b="0" dirty="0"/>
              <a:t>Remove barriers &amp; let the person know that it's OK to seek support from someone with complementary strengths.”</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1" dirty="0"/>
              <a:t>"Make it OK to fail. </a:t>
            </a:r>
            <a:r>
              <a:rPr lang="en-US" b="0" dirty="0"/>
              <a:t>Don't overexpose people &amp; encourage them to get back up &amp; try again. Make sure the person learns from what went wrong." </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1" dirty="0"/>
              <a:t>”Get creative.</a:t>
            </a:r>
            <a:r>
              <a:rPr lang="en-US" b="0" dirty="0"/>
              <a:t> It doesn't need to cost the world.” Development</a:t>
            </a:r>
            <a:r>
              <a:rPr lang="en-US" b="0" baseline="0" dirty="0"/>
              <a:t> is wider than simply sending people on courses (next slide).”</a:t>
            </a:r>
            <a:endParaRPr lang="en-US" b="0" dirty="0"/>
          </a:p>
        </p:txBody>
      </p:sp>
    </p:spTree>
    <p:extLst>
      <p:ext uri="{BB962C8B-B14F-4D97-AF65-F5344CB8AC3E}">
        <p14:creationId xmlns:p14="http://schemas.microsoft.com/office/powerpoint/2010/main" val="5471262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Shape 930"/>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931" name="Shape 931"/>
          <p:cNvSpPr>
            <a:spLocks noGrp="1"/>
          </p:cNvSpPr>
          <p:nvPr>
            <p:ph type="body" sz="quarter" idx="1"/>
          </p:nvPr>
        </p:nvSpPr>
        <p:spPr>
          <a:prstGeom prst="rect">
            <a:avLst/>
          </a:prstGeom>
        </p:spPr>
        <p:txBody>
          <a:bodyPr/>
          <a:lstStyle/>
          <a:p>
            <a:pPr marL="0" lvl="0" indent="0">
              <a:buFont typeface="Arial" panose="020B0604020202020204" pitchFamily="34" charset="0"/>
              <a:buNone/>
            </a:pPr>
            <a:r>
              <a:rPr lang="en-US" b="1" dirty="0"/>
              <a:t>"Encourage &amp; take a chance. </a:t>
            </a:r>
            <a:r>
              <a:rPr lang="en-US" b="0" dirty="0"/>
              <a:t>Give people opportunities &amp; stretch projects. Get them out of their comfort zone, especially in their areas of strength. Greater complexity, bigger remit, more critical work.</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1" dirty="0"/>
              <a:t>"Delegate. </a:t>
            </a:r>
            <a:r>
              <a:rPr lang="en-US" b="0" dirty="0"/>
              <a:t>It's one of the most effective ways to give people new responsibilities &amp; build their confidence. Remember that there is more than one way of getting things done; it doesn't have to be a mirror image of how You did it.”</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1" dirty="0"/>
              <a:t>"Make it OK to ask for help. </a:t>
            </a:r>
            <a:r>
              <a:rPr lang="en-US" b="0" dirty="0"/>
              <a:t>Remove barriers &amp; let the person know that it's OK to seek support from someone with complementary strengths.”</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1" dirty="0"/>
              <a:t>"Make it OK to fail. </a:t>
            </a:r>
            <a:r>
              <a:rPr lang="en-US" b="0" dirty="0"/>
              <a:t>Don't overexpose people &amp; encourage them to get back up &amp; try again. Make sure the person learns from what went wrong." </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1" dirty="0"/>
              <a:t>”Get creative.</a:t>
            </a:r>
            <a:r>
              <a:rPr lang="en-US" b="0" dirty="0"/>
              <a:t> It doesn't need to cost the world.” Development</a:t>
            </a:r>
            <a:r>
              <a:rPr lang="en-US" b="0" baseline="0" dirty="0"/>
              <a:t> is wider than simply sending people on courses (next slide).”</a:t>
            </a:r>
            <a:endParaRPr lang="en-US" b="0" dirty="0"/>
          </a:p>
        </p:txBody>
      </p:sp>
    </p:spTree>
    <p:extLst>
      <p:ext uri="{BB962C8B-B14F-4D97-AF65-F5344CB8AC3E}">
        <p14:creationId xmlns:p14="http://schemas.microsoft.com/office/powerpoint/2010/main" val="21466183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Shape 930"/>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931" name="Shape 931"/>
          <p:cNvSpPr>
            <a:spLocks noGrp="1"/>
          </p:cNvSpPr>
          <p:nvPr>
            <p:ph type="body" sz="quarter" idx="1"/>
          </p:nvPr>
        </p:nvSpPr>
        <p:spPr>
          <a:prstGeom prst="rect">
            <a:avLst/>
          </a:prstGeom>
        </p:spPr>
        <p:txBody>
          <a:bodyPr/>
          <a:lstStyle/>
          <a:p>
            <a:pPr marL="0" lvl="0" indent="0">
              <a:buFont typeface="Arial" panose="020B0604020202020204" pitchFamily="34" charset="0"/>
              <a:buNone/>
            </a:pPr>
            <a:r>
              <a:rPr lang="en-US" b="1" dirty="0"/>
              <a:t>"Encourage &amp; take a chance. </a:t>
            </a:r>
            <a:r>
              <a:rPr lang="en-US" b="0" dirty="0"/>
              <a:t>Give people opportunities &amp; stretch projects. Get them out of their comfort zone, especially in their areas of strength. Greater complexity, bigger remit, more critical work.</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1" dirty="0"/>
              <a:t>"Delegate. </a:t>
            </a:r>
            <a:r>
              <a:rPr lang="en-US" b="0" dirty="0"/>
              <a:t>It's one of the most effective ways to give people new responsibilities &amp; build their confidence. Remember that there is more than one way of getting things done; it doesn't have to be a mirror image of how You did it.”</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1" dirty="0"/>
              <a:t>"Make it OK to ask for help. </a:t>
            </a:r>
            <a:r>
              <a:rPr lang="en-US" b="0" dirty="0"/>
              <a:t>Remove barriers &amp; let the person know that it's OK to seek support from someone with complementary strengths.”</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1" dirty="0"/>
              <a:t>"Make it OK to fail. </a:t>
            </a:r>
            <a:r>
              <a:rPr lang="en-US" b="0" dirty="0"/>
              <a:t>Don't overexpose people &amp; encourage them to get back up &amp; try again. Make sure the person learns from what went wrong." </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1" dirty="0"/>
              <a:t>”Get creative.</a:t>
            </a:r>
            <a:r>
              <a:rPr lang="en-US" b="0" dirty="0"/>
              <a:t> It doesn't need to cost the world.” Development</a:t>
            </a:r>
            <a:r>
              <a:rPr lang="en-US" b="0" baseline="0" dirty="0"/>
              <a:t> is wider than simply sending people on courses (next slide).”</a:t>
            </a:r>
            <a:endParaRPr lang="en-US" b="0" dirty="0"/>
          </a:p>
        </p:txBody>
      </p:sp>
    </p:spTree>
    <p:extLst>
      <p:ext uri="{BB962C8B-B14F-4D97-AF65-F5344CB8AC3E}">
        <p14:creationId xmlns:p14="http://schemas.microsoft.com/office/powerpoint/2010/main" val="2272347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Shape 930"/>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931" name="Shape 931"/>
          <p:cNvSpPr>
            <a:spLocks noGrp="1"/>
          </p:cNvSpPr>
          <p:nvPr>
            <p:ph type="body" sz="quarter" idx="1"/>
          </p:nvPr>
        </p:nvSpPr>
        <p:spPr>
          <a:prstGeom prst="rect">
            <a:avLst/>
          </a:prstGeom>
        </p:spPr>
        <p:txBody>
          <a:bodyPr/>
          <a:lstStyle/>
          <a:p>
            <a:pPr marL="0" lvl="0" indent="0">
              <a:buFont typeface="Arial" panose="020B0604020202020204" pitchFamily="34" charset="0"/>
              <a:buNone/>
            </a:pPr>
            <a:r>
              <a:rPr lang="en-US" b="1" dirty="0"/>
              <a:t>"Encourage &amp; take a chance. </a:t>
            </a:r>
            <a:r>
              <a:rPr lang="en-US" b="0" dirty="0"/>
              <a:t>Give people opportunities &amp; stretch projects. Get them out of their comfort zone, especially in their areas of strength. Greater complexity, bigger remit, more critical work.</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1" dirty="0"/>
              <a:t>"Delegate. </a:t>
            </a:r>
            <a:r>
              <a:rPr lang="en-US" b="0" dirty="0"/>
              <a:t>It's one of the most effective ways to give people new responsibilities &amp; build their confidence. Remember that there is more than one way of getting things done; it doesn't have to be a mirror image of how You did it.”</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1" dirty="0"/>
              <a:t>"Make it OK to ask for help. </a:t>
            </a:r>
            <a:r>
              <a:rPr lang="en-US" b="0" dirty="0"/>
              <a:t>Remove barriers &amp; let the person know that it's OK to seek support from someone with complementary strengths.”</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1" dirty="0"/>
              <a:t>"Make it OK to fail. </a:t>
            </a:r>
            <a:r>
              <a:rPr lang="en-US" b="0" dirty="0"/>
              <a:t>Don't overexpose people &amp; encourage them to get back up &amp; try again. Make sure the person learns from what went wrong." </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1" dirty="0"/>
              <a:t>”Get creative.</a:t>
            </a:r>
            <a:r>
              <a:rPr lang="en-US" b="0" dirty="0"/>
              <a:t> It doesn't need to cost the world.” Development</a:t>
            </a:r>
            <a:r>
              <a:rPr lang="en-US" b="0" baseline="0" dirty="0"/>
              <a:t> is wider than simply sending people on courses (next slide).”</a:t>
            </a:r>
            <a:endParaRPr lang="en-US" b="0" dirty="0"/>
          </a:p>
        </p:txBody>
      </p:sp>
    </p:spTree>
    <p:extLst>
      <p:ext uri="{BB962C8B-B14F-4D97-AF65-F5344CB8AC3E}">
        <p14:creationId xmlns:p14="http://schemas.microsoft.com/office/powerpoint/2010/main" val="1989122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Shape 930"/>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931" name="Shape 931"/>
          <p:cNvSpPr>
            <a:spLocks noGrp="1"/>
          </p:cNvSpPr>
          <p:nvPr>
            <p:ph type="body" sz="quarter" idx="1"/>
          </p:nvPr>
        </p:nvSpPr>
        <p:spPr>
          <a:prstGeom prst="rect">
            <a:avLst/>
          </a:prstGeom>
        </p:spPr>
        <p:txBody>
          <a:bodyPr/>
          <a:lstStyle/>
          <a:p>
            <a:r>
              <a:rPr lang="en-US" b="1" baseline="0" dirty="0"/>
              <a:t>“There are many ways to develop people.”</a:t>
            </a:r>
          </a:p>
          <a:p>
            <a:endParaRPr lang="en-US" b="1" baseline="0" dirty="0"/>
          </a:p>
          <a:p>
            <a:r>
              <a:rPr lang="en-US" b="1" baseline="0" dirty="0"/>
              <a:t>Ask a few people to share examples of what has worked for them. </a:t>
            </a:r>
          </a:p>
        </p:txBody>
      </p:sp>
    </p:spTree>
    <p:extLst>
      <p:ext uri="{BB962C8B-B14F-4D97-AF65-F5344CB8AC3E}">
        <p14:creationId xmlns:p14="http://schemas.microsoft.com/office/powerpoint/2010/main" val="3836675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Shape 930"/>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931" name="Shape 931"/>
          <p:cNvSpPr>
            <a:spLocks noGrp="1"/>
          </p:cNvSpPr>
          <p:nvPr>
            <p:ph type="body" sz="quarter" idx="1"/>
          </p:nvPr>
        </p:nvSpPr>
        <p:spPr>
          <a:prstGeom prst="rect">
            <a:avLst/>
          </a:prstGeom>
        </p:spPr>
        <p:txBody>
          <a:bodyPr/>
          <a:lstStyle/>
          <a:p>
            <a:pPr marL="0" marR="0" indent="0" defTabSz="912964" eaLnBrk="1" fontAlgn="auto" latinLnBrk="0" hangingPunct="1">
              <a:lnSpc>
                <a:spcPct val="100000"/>
              </a:lnSpc>
              <a:spcBef>
                <a:spcPts val="0"/>
              </a:spcBef>
              <a:spcAft>
                <a:spcPts val="0"/>
              </a:spcAft>
              <a:buClrTx/>
              <a:buSzTx/>
              <a:buFontTx/>
              <a:buNone/>
              <a:tabLst/>
              <a:defRPr/>
            </a:pPr>
            <a:r>
              <a:rPr lang="en-US" b="1" dirty="0"/>
              <a:t>"So, how can You grow Your people when You have lots on Your plate." </a:t>
            </a:r>
          </a:p>
          <a:p>
            <a:pPr marL="0" marR="0" indent="0" defTabSz="912964" eaLnBrk="1" fontAlgn="auto" latinLnBrk="0" hangingPunct="1">
              <a:lnSpc>
                <a:spcPct val="100000"/>
              </a:lnSpc>
              <a:spcBef>
                <a:spcPts val="0"/>
              </a:spcBef>
              <a:spcAft>
                <a:spcPts val="0"/>
              </a:spcAft>
              <a:buClrTx/>
              <a:buSzTx/>
              <a:buFontTx/>
              <a:buNone/>
              <a:tabLst/>
              <a:defRPr/>
            </a:pPr>
            <a:r>
              <a:rPr lang="en-US" b="1" dirty="0"/>
              <a:t>"Well, there are a few things You can do that don't take a great deal of time &amp; that have a big pay-off."</a:t>
            </a:r>
          </a:p>
        </p:txBody>
      </p:sp>
    </p:spTree>
    <p:extLst>
      <p:ext uri="{BB962C8B-B14F-4D97-AF65-F5344CB8AC3E}">
        <p14:creationId xmlns:p14="http://schemas.microsoft.com/office/powerpoint/2010/main" val="8575783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chemeClr val="bg1"/>
                </a:solidFill>
              </a:rPr>
              <a:t>“Throw the ball in the air &amp; see which team member grabs it.”</a:t>
            </a:r>
          </a:p>
          <a:p>
            <a:endParaRPr lang="en-US" dirty="0"/>
          </a:p>
        </p:txBody>
      </p:sp>
      <p:sp>
        <p:nvSpPr>
          <p:cNvPr id="4" name="Slide Number Placeholder 3"/>
          <p:cNvSpPr>
            <a:spLocks noGrp="1"/>
          </p:cNvSpPr>
          <p:nvPr>
            <p:ph type="sldNum" sz="quarter" idx="10"/>
          </p:nvPr>
        </p:nvSpPr>
        <p:spPr/>
        <p:txBody>
          <a:bodyPr/>
          <a:lstStyle/>
          <a:p>
            <a:fld id="{BE180A2F-87DD-45D6-BC3F-F139ED9AC662}" type="slidenum">
              <a:rPr lang="en-GB" smtClean="0"/>
              <a:t>30</a:t>
            </a:fld>
            <a:endParaRPr lang="en-GB" dirty="0"/>
          </a:p>
        </p:txBody>
      </p:sp>
    </p:spTree>
    <p:extLst>
      <p:ext uri="{BB962C8B-B14F-4D97-AF65-F5344CB8AC3E}">
        <p14:creationId xmlns:p14="http://schemas.microsoft.com/office/powerpoint/2010/main" val="25471787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Shape 930"/>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931" name="Shape 931"/>
          <p:cNvSpPr>
            <a:spLocks noGrp="1"/>
          </p:cNvSpPr>
          <p:nvPr>
            <p:ph type="body" sz="quarter" idx="1"/>
          </p:nvPr>
        </p:nvSpPr>
        <p:spPr>
          <a:prstGeom prst="rect">
            <a:avLst/>
          </a:prstGeom>
        </p:spPr>
        <p:txBody>
          <a:bodyPr/>
          <a:lstStyle/>
          <a:p>
            <a:pPr marL="0" marR="0" indent="0" defTabSz="912964" eaLnBrk="1" fontAlgn="auto" latinLnBrk="0" hangingPunct="1">
              <a:lnSpc>
                <a:spcPct val="100000"/>
              </a:lnSpc>
              <a:spcBef>
                <a:spcPts val="0"/>
              </a:spcBef>
              <a:spcAft>
                <a:spcPts val="0"/>
              </a:spcAft>
              <a:buClrTx/>
              <a:buSzTx/>
              <a:buFontTx/>
              <a:buNone/>
              <a:tabLst/>
              <a:defRPr/>
            </a:pPr>
            <a:r>
              <a:rPr lang="en-US" b="1" dirty="0"/>
              <a:t>“Be a like a Hollywood agent for Your people.”</a:t>
            </a:r>
          </a:p>
        </p:txBody>
      </p:sp>
    </p:spTree>
    <p:extLst>
      <p:ext uri="{BB962C8B-B14F-4D97-AF65-F5344CB8AC3E}">
        <p14:creationId xmlns:p14="http://schemas.microsoft.com/office/powerpoint/2010/main" val="40393221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“Don’t worry that if You develop people they</a:t>
            </a:r>
            <a:r>
              <a:rPr lang="en-US" b="1" baseline="0" dirty="0"/>
              <a:t> may move on. You will develop a reputation of a great leader </a:t>
            </a:r>
            <a:r>
              <a:rPr lang="mr-IN" b="1" baseline="0" dirty="0"/>
              <a:t>–</a:t>
            </a:r>
            <a:r>
              <a:rPr lang="en-US" b="1" baseline="0" dirty="0"/>
              <a:t> talented p</a:t>
            </a:r>
            <a:r>
              <a:rPr lang="en-US" b="1" dirty="0"/>
              <a:t>eople will want to work for You.”</a:t>
            </a:r>
          </a:p>
        </p:txBody>
      </p:sp>
      <p:sp>
        <p:nvSpPr>
          <p:cNvPr id="4" name="Slide Number Placeholder 3"/>
          <p:cNvSpPr>
            <a:spLocks noGrp="1"/>
          </p:cNvSpPr>
          <p:nvPr>
            <p:ph type="sldNum" sz="quarter" idx="10"/>
          </p:nvPr>
        </p:nvSpPr>
        <p:spPr/>
        <p:txBody>
          <a:bodyPr/>
          <a:lstStyle/>
          <a:p>
            <a:fld id="{BE180A2F-87DD-45D6-BC3F-F139ED9AC662}" type="slidenum">
              <a:rPr lang="en-GB" smtClean="0"/>
              <a:t>32</a:t>
            </a:fld>
            <a:endParaRPr lang="en-GB" dirty="0"/>
          </a:p>
        </p:txBody>
      </p:sp>
    </p:spTree>
    <p:extLst>
      <p:ext uri="{BB962C8B-B14F-4D97-AF65-F5344CB8AC3E}">
        <p14:creationId xmlns:p14="http://schemas.microsoft.com/office/powerpoint/2010/main" val="256474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Participants should use pages four &amp; five of their handouts.</a:t>
            </a:r>
          </a:p>
          <a:p>
            <a:endParaRPr lang="en-US" b="1" dirty="0"/>
          </a:p>
          <a:p>
            <a:pPr marL="228600" indent="-228600">
              <a:buAutoNum type="arabicParenR"/>
            </a:pPr>
            <a:r>
              <a:rPr lang="en-US" b="1" dirty="0"/>
              <a:t>“First,</a:t>
            </a:r>
            <a:r>
              <a:rPr lang="en-US" b="1" baseline="0" dirty="0"/>
              <a:t> interview Your neighbor for 5 minutes.”</a:t>
            </a:r>
          </a:p>
          <a:p>
            <a:pPr marL="0" indent="0">
              <a:buNone/>
            </a:pPr>
            <a:endParaRPr lang="en-US" b="1" dirty="0"/>
          </a:p>
          <a:p>
            <a:r>
              <a:rPr lang="en-US" b="1" dirty="0"/>
              <a:t>2) “After You have agreed a few development goals, take a minute &amp; reflect</a:t>
            </a:r>
            <a:r>
              <a:rPr lang="en-US" b="1" baseline="0" dirty="0"/>
              <a:t> on them individually from Your perspective as manager, using the </a:t>
            </a:r>
            <a:r>
              <a:rPr lang="en-US" b="1" i="1" baseline="0" dirty="0"/>
              <a:t>Developmental goals checklist</a:t>
            </a:r>
            <a:r>
              <a:rPr lang="en-US" b="1" baseline="0" dirty="0"/>
              <a:t>.”</a:t>
            </a:r>
          </a:p>
          <a:p>
            <a:endParaRPr lang="en-US" b="1" baseline="0" dirty="0"/>
          </a:p>
          <a:p>
            <a:r>
              <a:rPr lang="en-US" b="1" baseline="0" dirty="0"/>
              <a:t>3) Switch roles.</a:t>
            </a:r>
          </a:p>
          <a:p>
            <a:endParaRPr lang="en-US" b="1" dirty="0"/>
          </a:p>
          <a:p>
            <a:r>
              <a:rPr lang="en-US" b="1" dirty="0"/>
              <a:t>Do a quick debrief.</a:t>
            </a:r>
          </a:p>
          <a:p>
            <a:endParaRPr lang="en-US" b="1" dirty="0"/>
          </a:p>
        </p:txBody>
      </p:sp>
      <p:sp>
        <p:nvSpPr>
          <p:cNvPr id="4" name="Slide Number Placeholder 3"/>
          <p:cNvSpPr>
            <a:spLocks noGrp="1"/>
          </p:cNvSpPr>
          <p:nvPr>
            <p:ph type="sldNum" sz="quarter" idx="10"/>
          </p:nvPr>
        </p:nvSpPr>
        <p:spPr/>
        <p:txBody>
          <a:bodyPr/>
          <a:lstStyle/>
          <a:p>
            <a:fld id="{BE180A2F-87DD-45D6-BC3F-F139ED9AC662}" type="slidenum">
              <a:rPr lang="en-GB" smtClean="0"/>
              <a:t>33</a:t>
            </a:fld>
            <a:endParaRPr lang="en-GB" dirty="0"/>
          </a:p>
        </p:txBody>
      </p:sp>
    </p:spTree>
    <p:extLst>
      <p:ext uri="{BB962C8B-B14F-4D97-AF65-F5344CB8AC3E}">
        <p14:creationId xmlns:p14="http://schemas.microsoft.com/office/powerpoint/2010/main" val="8279259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“If You have time, ask the room altogether to summarise each of the four slides briefly.” </a:t>
            </a:r>
          </a:p>
        </p:txBody>
      </p:sp>
      <p:sp>
        <p:nvSpPr>
          <p:cNvPr id="4" name="Slide Number Placeholder 3"/>
          <p:cNvSpPr>
            <a:spLocks noGrp="1"/>
          </p:cNvSpPr>
          <p:nvPr>
            <p:ph type="sldNum" sz="quarter" idx="10"/>
          </p:nvPr>
        </p:nvSpPr>
        <p:spPr/>
        <p:txBody>
          <a:bodyPr/>
          <a:lstStyle/>
          <a:p>
            <a:fld id="{BE180A2F-87DD-45D6-BC3F-F139ED9AC662}" type="slidenum">
              <a:rPr lang="en-GB" smtClean="0"/>
              <a:t>34</a:t>
            </a:fld>
            <a:endParaRPr lang="en-GB" dirty="0"/>
          </a:p>
        </p:txBody>
      </p:sp>
    </p:spTree>
    <p:extLst>
      <p:ext uri="{BB962C8B-B14F-4D97-AF65-F5344CB8AC3E}">
        <p14:creationId xmlns:p14="http://schemas.microsoft.com/office/powerpoint/2010/main" val="1306024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1738" y="847725"/>
            <a:ext cx="7540625" cy="4241800"/>
          </a:xfrm>
        </p:spPr>
      </p:sp>
      <p:sp>
        <p:nvSpPr>
          <p:cNvPr id="3" name="Notes Placeholder 2"/>
          <p:cNvSpPr>
            <a:spLocks noGrp="1"/>
          </p:cNvSpPr>
          <p:nvPr>
            <p:ph type="body" idx="1"/>
          </p:nvPr>
        </p:nvSpPr>
        <p:spPr/>
        <p:txBody>
          <a:bodyPr lIns="91417" tIns="45708" rIns="91417" bIns="45708"/>
          <a:lstStyle/>
          <a:p>
            <a:r>
              <a:rPr lang="en-GB" sz="2400" b="1" dirty="0"/>
              <a:t>“As ever, You will receive a one-page summary…</a:t>
            </a:r>
          </a:p>
          <a:p>
            <a:endParaRPr lang="en-US" b="1" dirty="0"/>
          </a:p>
        </p:txBody>
      </p:sp>
    </p:spTree>
    <p:extLst>
      <p:ext uri="{BB962C8B-B14F-4D97-AF65-F5344CB8AC3E}">
        <p14:creationId xmlns:p14="http://schemas.microsoft.com/office/powerpoint/2010/main" val="14869539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1738" y="847725"/>
            <a:ext cx="7540625" cy="4241800"/>
          </a:xfrm>
        </p:spPr>
      </p:sp>
      <p:sp>
        <p:nvSpPr>
          <p:cNvPr id="3" name="Notes Placeholder 2"/>
          <p:cNvSpPr>
            <a:spLocks noGrp="1"/>
          </p:cNvSpPr>
          <p:nvPr>
            <p:ph type="body" idx="1"/>
          </p:nvPr>
        </p:nvSpPr>
        <p:spPr/>
        <p:txBody>
          <a:bodyPr lIns="91417" tIns="45708" rIns="91417" bIns="45708"/>
          <a:lstStyle/>
          <a:p>
            <a:r>
              <a:rPr lang="en-GB" sz="2400" b="1" dirty="0"/>
              <a:t>…&amp; eight weekly nudges to help You form a new habit. To grow Your people”</a:t>
            </a:r>
          </a:p>
          <a:p>
            <a:endParaRPr lang="en-US" b="1" dirty="0"/>
          </a:p>
        </p:txBody>
      </p:sp>
    </p:spTree>
    <p:extLst>
      <p:ext uri="{BB962C8B-B14F-4D97-AF65-F5344CB8AC3E}">
        <p14:creationId xmlns:p14="http://schemas.microsoft.com/office/powerpoint/2010/main" val="32254274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73000" y="1749425"/>
            <a:ext cx="8389938" cy="4719638"/>
          </a:xfrm>
        </p:spPr>
      </p:sp>
      <p:sp>
        <p:nvSpPr>
          <p:cNvPr id="3" name="Notes Placeholder 2"/>
          <p:cNvSpPr>
            <a:spLocks noGrp="1"/>
          </p:cNvSpPr>
          <p:nvPr>
            <p:ph type="body" idx="1"/>
          </p:nvPr>
        </p:nvSpPr>
        <p:spPr/>
        <p:txBody>
          <a:bodyPr/>
          <a:lstStyle/>
          <a:p>
            <a:pPr marL="0" indent="0">
              <a:buFont typeface="Arial"/>
              <a:buNone/>
            </a:pPr>
            <a:r>
              <a:rPr lang="en-US" sz="3100" b="1" dirty="0">
                <a:solidFill>
                  <a:prstClr val="black"/>
                </a:solidFill>
                <a:latin typeface="Arial"/>
                <a:cs typeface="Arial"/>
              </a:rPr>
              <a:t>"Before we finish, take a moment to think of Your closing comments. Let's go around the room &amp; please share in about ten seconds what You are thinking right now."</a:t>
            </a:r>
          </a:p>
          <a:p>
            <a:pPr marL="673113" indent="-673113">
              <a:buFont typeface="Arial"/>
              <a:buChar char="•"/>
            </a:pPr>
            <a:endParaRPr lang="en-GB" sz="3100" dirty="0">
              <a:solidFill>
                <a:prstClr val="black"/>
              </a:solidFill>
              <a:latin typeface="Arial"/>
              <a:cs typeface="Arial"/>
            </a:endParaRPr>
          </a:p>
          <a:p>
            <a:endParaRPr lang="en-GB" sz="2400" dirty="0"/>
          </a:p>
        </p:txBody>
      </p:sp>
      <p:sp>
        <p:nvSpPr>
          <p:cNvPr id="4" name="Slide Number Placeholder 3"/>
          <p:cNvSpPr>
            <a:spLocks noGrp="1"/>
          </p:cNvSpPr>
          <p:nvPr>
            <p:ph type="sldNum" sz="quarter" idx="10"/>
          </p:nvPr>
        </p:nvSpPr>
        <p:spPr>
          <a:xfrm>
            <a:off x="11387671" y="10741919"/>
            <a:ext cx="8711777" cy="565468"/>
          </a:xfrm>
          <a:prstGeom prst="rect">
            <a:avLst/>
          </a:prstGeom>
        </p:spPr>
        <p:txBody>
          <a:bodyPr/>
          <a:lstStyle/>
          <a:p>
            <a:fld id="{BE180A2F-87DD-45D6-BC3F-F139ED9AC662}" type="slidenum">
              <a:rPr lang="en-GB" smtClean="0">
                <a:latin typeface="Calibri"/>
              </a:rPr>
              <a:pPr/>
              <a:t>38</a:t>
            </a:fld>
            <a:endParaRPr lang="en-GB" dirty="0">
              <a:latin typeface="Calibri"/>
            </a:endParaRPr>
          </a:p>
        </p:txBody>
      </p:sp>
    </p:spTree>
    <p:extLst>
      <p:ext uri="{BB962C8B-B14F-4D97-AF65-F5344CB8AC3E}">
        <p14:creationId xmlns:p14="http://schemas.microsoft.com/office/powerpoint/2010/main" val="1012477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Shape 930"/>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931" name="Shape 931"/>
          <p:cNvSpPr>
            <a:spLocks noGrp="1"/>
          </p:cNvSpPr>
          <p:nvPr>
            <p:ph type="body" sz="quarter" idx="1"/>
          </p:nvPr>
        </p:nvSpPr>
        <p:spPr>
          <a:prstGeom prst="rect">
            <a:avLst/>
          </a:prstGeom>
        </p:spPr>
        <p:txBody>
          <a:bodyPr/>
          <a:lstStyle/>
          <a:p>
            <a:pPr marL="0" marR="0" indent="0" defTabSz="912964" eaLnBrk="1" fontAlgn="auto" latinLnBrk="0" hangingPunct="1">
              <a:lnSpc>
                <a:spcPct val="100000"/>
              </a:lnSpc>
              <a:spcBef>
                <a:spcPts val="0"/>
              </a:spcBef>
              <a:spcAft>
                <a:spcPts val="0"/>
              </a:spcAft>
              <a:buClrTx/>
              <a:buSzTx/>
              <a:buFontTx/>
              <a:buNone/>
              <a:tabLst/>
              <a:defRPr/>
            </a:pPr>
            <a:r>
              <a:rPr lang="en-US" b="1" dirty="0"/>
              <a:t>"So, how can You grow Your people when You have lots on Your plate." </a:t>
            </a:r>
          </a:p>
          <a:p>
            <a:pPr marL="0" marR="0" indent="0" defTabSz="912964" eaLnBrk="1" fontAlgn="auto" latinLnBrk="0" hangingPunct="1">
              <a:lnSpc>
                <a:spcPct val="100000"/>
              </a:lnSpc>
              <a:spcBef>
                <a:spcPts val="0"/>
              </a:spcBef>
              <a:spcAft>
                <a:spcPts val="0"/>
              </a:spcAft>
              <a:buClrTx/>
              <a:buSzTx/>
              <a:buFontTx/>
              <a:buNone/>
              <a:tabLst/>
              <a:defRPr/>
            </a:pPr>
            <a:r>
              <a:rPr lang="en-US" b="1" dirty="0"/>
              <a:t>"Well, there are a few things You can do that don't take a great deal of time &amp; that have a big pay-off."</a:t>
            </a:r>
          </a:p>
        </p:txBody>
      </p:sp>
    </p:spTree>
    <p:extLst>
      <p:ext uri="{BB962C8B-B14F-4D97-AF65-F5344CB8AC3E}">
        <p14:creationId xmlns:p14="http://schemas.microsoft.com/office/powerpoint/2010/main" val="4144604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1738" y="847725"/>
            <a:ext cx="7540625" cy="4241800"/>
          </a:xfrm>
        </p:spPr>
      </p:sp>
      <p:sp>
        <p:nvSpPr>
          <p:cNvPr id="3" name="Notes Placeholder 2"/>
          <p:cNvSpPr>
            <a:spLocks noGrp="1"/>
          </p:cNvSpPr>
          <p:nvPr>
            <p:ph type="body" idx="1"/>
          </p:nvPr>
        </p:nvSpPr>
        <p:spPr/>
        <p:txBody>
          <a:bodyPr/>
          <a:lstStyle/>
          <a:p>
            <a:r>
              <a:rPr lang="en-US" b="1" i="0" baseline="0" dirty="0"/>
              <a:t>“Alongside achieving Your goals, growing Your people is arguably the biggest impact You can have as a manager.” </a:t>
            </a:r>
          </a:p>
          <a:p>
            <a:r>
              <a:rPr lang="en-US" b="1" i="0" baseline="0" dirty="0"/>
              <a:t>“It’s also highly satisfying.”</a:t>
            </a:r>
          </a:p>
          <a:p>
            <a:endParaRPr lang="en-US" b="1" i="0" baseline="0" dirty="0"/>
          </a:p>
          <a:p>
            <a:r>
              <a:rPr lang="en-US" b="1" i="0" baseline="0" dirty="0"/>
              <a:t>”We will cover three topics today.</a:t>
            </a:r>
          </a:p>
          <a:p>
            <a:pPr marL="228600" indent="-228600">
              <a:buAutoNum type="arabicPeriod"/>
            </a:pPr>
            <a:r>
              <a:rPr lang="en-US" b="1" i="0" baseline="0" dirty="0"/>
              <a:t>Play to strengths</a:t>
            </a:r>
          </a:p>
          <a:p>
            <a:pPr marL="228600" indent="-228600">
              <a:buAutoNum type="arabicPeriod"/>
            </a:pPr>
            <a:r>
              <a:rPr lang="en-US" b="1" i="0" baseline="0" dirty="0"/>
              <a:t>Manage vital gaps</a:t>
            </a:r>
          </a:p>
          <a:p>
            <a:pPr marL="228600" indent="-228600">
              <a:buAutoNum type="arabicPeriod"/>
            </a:pPr>
            <a:r>
              <a:rPr lang="en-US" b="1" i="0" baseline="0" dirty="0"/>
              <a:t>Grow careers of A-Players”</a:t>
            </a:r>
          </a:p>
          <a:p>
            <a:endParaRPr lang="en-US" b="1" i="0" baseline="0" dirty="0"/>
          </a:p>
        </p:txBody>
      </p:sp>
    </p:spTree>
    <p:extLst>
      <p:ext uri="{BB962C8B-B14F-4D97-AF65-F5344CB8AC3E}">
        <p14:creationId xmlns:p14="http://schemas.microsoft.com/office/powerpoint/2010/main" val="1402979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Shape 930"/>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931" name="Shape 931"/>
          <p:cNvSpPr>
            <a:spLocks noGrp="1"/>
          </p:cNvSpPr>
          <p:nvPr>
            <p:ph type="body" sz="quarter" idx="1"/>
          </p:nvPr>
        </p:nvSpPr>
        <p:spPr>
          <a:prstGeom prst="rect">
            <a:avLst/>
          </a:prstGeom>
        </p:spPr>
        <p:txBody>
          <a:bodyPr/>
          <a:lstStyle/>
          <a:p>
            <a:pPr marL="0" marR="0" lvl="0" indent="0" algn="l" defTabSz="912964" rtl="0" eaLnBrk="1" fontAlgn="auto" latinLnBrk="0" hangingPunct="1">
              <a:lnSpc>
                <a:spcPct val="100000"/>
              </a:lnSpc>
              <a:spcBef>
                <a:spcPts val="0"/>
              </a:spcBef>
              <a:spcAft>
                <a:spcPts val="0"/>
              </a:spcAft>
              <a:buClrTx/>
              <a:buSzTx/>
              <a:buFontTx/>
              <a:buNone/>
              <a:tabLst/>
              <a:defRPr/>
            </a:pPr>
            <a:r>
              <a:rPr lang="en-GB" b="1" dirty="0"/>
              <a:t>”Let’s start with playing to strengths.”</a:t>
            </a:r>
            <a:endParaRPr lang="en-US" b="1" dirty="0"/>
          </a:p>
          <a:p>
            <a:pPr marL="0" marR="0" lvl="0" indent="0" algn="l" defTabSz="912964" rtl="0" eaLnBrk="1" fontAlgn="auto" latinLnBrk="0" hangingPunct="1">
              <a:lnSpc>
                <a:spcPct val="100000"/>
              </a:lnSpc>
              <a:spcBef>
                <a:spcPts val="0"/>
              </a:spcBef>
              <a:spcAft>
                <a:spcPts val="0"/>
              </a:spcAft>
              <a:buClrTx/>
              <a:buSzTx/>
              <a:buFontTx/>
              <a:buNone/>
              <a:tabLst/>
              <a:defRPr/>
            </a:pPr>
            <a:endParaRPr lang="en-US" b="1" dirty="0"/>
          </a:p>
          <a:p>
            <a:pPr marL="0" marR="0" indent="0" defTabSz="912964" eaLnBrk="1" fontAlgn="auto" latinLnBrk="0" hangingPunct="1">
              <a:lnSpc>
                <a:spcPct val="100000"/>
              </a:lnSpc>
              <a:spcBef>
                <a:spcPts val="0"/>
              </a:spcBef>
              <a:spcAft>
                <a:spcPts val="0"/>
              </a:spcAft>
              <a:buClrTx/>
              <a:buSzTx/>
              <a:buFontTx/>
              <a:buNone/>
              <a:tabLst/>
              <a:defRPr/>
            </a:pPr>
            <a:endParaRPr lang="en-US" b="1" dirty="0"/>
          </a:p>
        </p:txBody>
      </p:sp>
    </p:spTree>
    <p:extLst>
      <p:ext uri="{BB962C8B-B14F-4D97-AF65-F5344CB8AC3E}">
        <p14:creationId xmlns:p14="http://schemas.microsoft.com/office/powerpoint/2010/main" val="4144604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 name="Shape 657"/>
          <p:cNvSpPr>
            <a:spLocks noGrp="1" noRot="1" noChangeAspect="1"/>
          </p:cNvSpPr>
          <p:nvPr>
            <p:ph type="sldImg"/>
          </p:nvPr>
        </p:nvSpPr>
        <p:spPr>
          <a:xfrm>
            <a:off x="381000" y="685800"/>
            <a:ext cx="6096000" cy="3429000"/>
          </a:xfrm>
          <a:prstGeom prst="rect">
            <a:avLst/>
          </a:prstGeom>
        </p:spPr>
        <p:txBody>
          <a:bodyPr lIns="46570" tIns="23285" rIns="46570" bIns="23285"/>
          <a:lstStyle/>
          <a:p>
            <a:endParaRPr/>
          </a:p>
        </p:txBody>
      </p:sp>
      <p:sp>
        <p:nvSpPr>
          <p:cNvPr id="658" name="Shape 658"/>
          <p:cNvSpPr>
            <a:spLocks noGrp="1"/>
          </p:cNvSpPr>
          <p:nvPr>
            <p:ph type="body" sz="quarter" idx="1"/>
          </p:nvPr>
        </p:nvSpPr>
        <p:spPr>
          <a:prstGeom prst="rect">
            <a:avLst/>
          </a:prstGeom>
        </p:spPr>
        <p:txBody>
          <a:bodyPr lIns="46570" tIns="23285" rIns="46570" bIns="23285"/>
          <a:lstStyle/>
          <a:p>
            <a:pPr marL="0" marR="0" lvl="0" indent="0" algn="l" defTabSz="912964" rtl="0" eaLnBrk="1" fontAlgn="auto" latinLnBrk="0" hangingPunct="1">
              <a:lnSpc>
                <a:spcPct val="100000"/>
              </a:lnSpc>
              <a:spcBef>
                <a:spcPts val="0"/>
              </a:spcBef>
              <a:spcAft>
                <a:spcPts val="0"/>
              </a:spcAft>
              <a:buClrTx/>
              <a:buSzTx/>
              <a:buFontTx/>
              <a:buNone/>
              <a:tabLst/>
              <a:defRPr/>
            </a:pPr>
            <a:r>
              <a:rPr lang="en-US" b="1" i="0" dirty="0"/>
              <a:t>Allow three to five minutes for this exercise.</a:t>
            </a:r>
          </a:p>
          <a:p>
            <a:pPr marL="0" marR="0" lvl="0" indent="0" algn="l" defTabSz="912964" rtl="0" eaLnBrk="1" fontAlgn="auto" latinLnBrk="0" hangingPunct="1">
              <a:lnSpc>
                <a:spcPct val="100000"/>
              </a:lnSpc>
              <a:spcBef>
                <a:spcPts val="0"/>
              </a:spcBef>
              <a:spcAft>
                <a:spcPts val="0"/>
              </a:spcAft>
              <a:buClrTx/>
              <a:buSzTx/>
              <a:buFontTx/>
              <a:buNone/>
              <a:tabLst/>
              <a:defRPr/>
            </a:pPr>
            <a:endParaRPr lang="en-US" b="1" i="0" dirty="0"/>
          </a:p>
          <a:p>
            <a:pPr marL="0" marR="0" lvl="0" indent="0" algn="l" defTabSz="912964" rtl="0" eaLnBrk="1" fontAlgn="auto" latinLnBrk="0" hangingPunct="1">
              <a:lnSpc>
                <a:spcPct val="100000"/>
              </a:lnSpc>
              <a:spcBef>
                <a:spcPts val="0"/>
              </a:spcBef>
              <a:spcAft>
                <a:spcPts val="0"/>
              </a:spcAft>
              <a:buClrTx/>
              <a:buSzTx/>
              <a:buFontTx/>
              <a:buNone/>
              <a:tabLst/>
              <a:defRPr/>
            </a:pPr>
            <a:r>
              <a:rPr lang="en-US" b="1" i="0" dirty="0"/>
              <a:t>“Take a moment to think about a time when You grew a lot. Ideally at work but not necessarily.”</a:t>
            </a:r>
          </a:p>
          <a:p>
            <a:pPr marL="0" marR="0" lvl="0" indent="0" algn="l" defTabSz="912964" rtl="0" eaLnBrk="1" fontAlgn="auto" latinLnBrk="0" hangingPunct="1">
              <a:lnSpc>
                <a:spcPct val="100000"/>
              </a:lnSpc>
              <a:spcBef>
                <a:spcPts val="0"/>
              </a:spcBef>
              <a:spcAft>
                <a:spcPts val="0"/>
              </a:spcAft>
              <a:buClrTx/>
              <a:buSzTx/>
              <a:buFontTx/>
              <a:buNone/>
              <a:tabLst/>
              <a:defRPr/>
            </a:pPr>
            <a:r>
              <a:rPr lang="en-US" b="1" i="0" dirty="0"/>
              <a:t>Give participants 20 seconds to think &amp; then ask for a few responses. You want the audience to recall the prominent influence great mentors &amp; managers can have on people’s development. </a:t>
            </a:r>
          </a:p>
          <a:p>
            <a:pPr marL="0" marR="0" lvl="0" indent="0" algn="l" defTabSz="912964" rtl="0" eaLnBrk="1" fontAlgn="auto" latinLnBrk="0" hangingPunct="1">
              <a:lnSpc>
                <a:spcPct val="100000"/>
              </a:lnSpc>
              <a:spcBef>
                <a:spcPts val="0"/>
              </a:spcBef>
              <a:spcAft>
                <a:spcPts val="0"/>
              </a:spcAft>
              <a:buClrTx/>
              <a:buSzTx/>
              <a:buFontTx/>
              <a:buNone/>
              <a:tabLst/>
              <a:defRPr/>
            </a:pPr>
            <a:endParaRPr lang="en-US" b="1" i="0" dirty="0"/>
          </a:p>
          <a:p>
            <a:pPr marL="0" marR="0" lvl="0" indent="0" algn="l" defTabSz="912964" rtl="0" eaLnBrk="1" fontAlgn="auto" latinLnBrk="0" hangingPunct="1">
              <a:lnSpc>
                <a:spcPct val="100000"/>
              </a:lnSpc>
              <a:spcBef>
                <a:spcPts val="0"/>
              </a:spcBef>
              <a:spcAft>
                <a:spcPts val="0"/>
              </a:spcAft>
              <a:buClrTx/>
              <a:buSzTx/>
              <a:buFontTx/>
              <a:buNone/>
              <a:tabLst/>
              <a:defRPr/>
            </a:pPr>
            <a:r>
              <a:rPr lang="en-US" b="1" i="0" dirty="0"/>
              <a:t>“What made You grow?”</a:t>
            </a:r>
          </a:p>
          <a:p>
            <a:pPr marL="0" marR="0" lvl="0" indent="0" algn="l" defTabSz="912964" rtl="0" eaLnBrk="1" fontAlgn="auto" latinLnBrk="0" hangingPunct="1">
              <a:lnSpc>
                <a:spcPct val="100000"/>
              </a:lnSpc>
              <a:spcBef>
                <a:spcPts val="0"/>
              </a:spcBef>
              <a:spcAft>
                <a:spcPts val="0"/>
              </a:spcAft>
              <a:buClrTx/>
              <a:buSzTx/>
              <a:buFontTx/>
              <a:buNone/>
              <a:tabLst/>
              <a:defRPr/>
            </a:pPr>
            <a:endParaRPr lang="en-US" b="1" i="0" dirty="0"/>
          </a:p>
          <a:p>
            <a:pPr marL="0" marR="0" lvl="0" indent="0" algn="l" defTabSz="912964" rtl="0" eaLnBrk="1" fontAlgn="auto" latinLnBrk="0" hangingPunct="1">
              <a:lnSpc>
                <a:spcPct val="100000"/>
              </a:lnSpc>
              <a:spcBef>
                <a:spcPts val="0"/>
              </a:spcBef>
              <a:spcAft>
                <a:spcPts val="0"/>
              </a:spcAft>
              <a:buClrTx/>
              <a:buSzTx/>
              <a:buFontTx/>
              <a:buNone/>
              <a:tabLst/>
              <a:defRPr/>
            </a:pPr>
            <a:r>
              <a:rPr lang="en-US" b="1" i="0" dirty="0"/>
              <a:t>Two factors will likely come up, &amp; You want to highlight these: </a:t>
            </a:r>
          </a:p>
          <a:p>
            <a:pPr marL="228600" marR="0" lvl="0" indent="-228600" algn="l" defTabSz="912964" rtl="0" eaLnBrk="1" fontAlgn="auto" latinLnBrk="0" hangingPunct="1">
              <a:lnSpc>
                <a:spcPct val="100000"/>
              </a:lnSpc>
              <a:spcBef>
                <a:spcPts val="0"/>
              </a:spcBef>
              <a:spcAft>
                <a:spcPts val="0"/>
              </a:spcAft>
              <a:buClrTx/>
              <a:buSzTx/>
              <a:buFont typeface="+mj-lt"/>
              <a:buAutoNum type="arabicPeriod"/>
              <a:tabLst/>
              <a:defRPr/>
            </a:pPr>
            <a:r>
              <a:rPr lang="en-US" b="1" i="0" dirty="0"/>
              <a:t>Challenged &amp; taken out of their comfort zone.</a:t>
            </a:r>
          </a:p>
          <a:p>
            <a:pPr marL="228600" marR="0" lvl="0" indent="-228600" algn="l" defTabSz="912964" rtl="0" eaLnBrk="1" fontAlgn="auto" latinLnBrk="0" hangingPunct="1">
              <a:lnSpc>
                <a:spcPct val="100000"/>
              </a:lnSpc>
              <a:spcBef>
                <a:spcPts val="0"/>
              </a:spcBef>
              <a:spcAft>
                <a:spcPts val="0"/>
              </a:spcAft>
              <a:buClrTx/>
              <a:buSzTx/>
              <a:buFont typeface="+mj-lt"/>
              <a:buAutoNum type="arabicPeriod"/>
              <a:tabLst/>
              <a:defRPr/>
            </a:pPr>
            <a:r>
              <a:rPr lang="en-US" b="1" i="0" dirty="0"/>
              <a:t>Had a person who challenged &amp; supported them. (Support is vital &amp; sometimes neglected)</a:t>
            </a:r>
          </a:p>
          <a:p>
            <a:pPr marL="228600" marR="0" lvl="0" indent="-228600" algn="l" defTabSz="912964" rtl="0" eaLnBrk="1" fontAlgn="auto" latinLnBrk="0" hangingPunct="1">
              <a:lnSpc>
                <a:spcPct val="100000"/>
              </a:lnSpc>
              <a:spcBef>
                <a:spcPts val="0"/>
              </a:spcBef>
              <a:spcAft>
                <a:spcPts val="0"/>
              </a:spcAft>
              <a:buClrTx/>
              <a:buSzTx/>
              <a:buFont typeface="+mj-lt"/>
              <a:buAutoNum type="arabicPeriod"/>
              <a:tabLst/>
              <a:defRPr/>
            </a:pPr>
            <a:endParaRPr lang="en-US" b="1" i="0" dirty="0"/>
          </a:p>
          <a:p>
            <a:pPr marL="0" marR="0" lvl="0" indent="0" algn="l" defTabSz="912964" rtl="0" eaLnBrk="1" fontAlgn="auto" latinLnBrk="0" hangingPunct="1">
              <a:lnSpc>
                <a:spcPct val="100000"/>
              </a:lnSpc>
              <a:spcBef>
                <a:spcPts val="0"/>
              </a:spcBef>
              <a:spcAft>
                <a:spcPts val="0"/>
              </a:spcAft>
              <a:buClrTx/>
              <a:buSzTx/>
              <a:buFont typeface="+mj-lt"/>
              <a:buNone/>
              <a:tabLst/>
              <a:defRPr/>
            </a:pPr>
            <a:r>
              <a:rPr lang="en-US" b="1" i="0" dirty="0"/>
              <a:t>TRANSITION:</a:t>
            </a:r>
            <a:r>
              <a:rPr lang="en-US" b="1" i="0" baseline="0" dirty="0"/>
              <a:t> “Notice, that You grew a lot at the time when someone (a manager) challenged You &amp; forced You to grow </a:t>
            </a:r>
            <a:r>
              <a:rPr lang="en-US" b="1" i="1" baseline="0" dirty="0"/>
              <a:t>in the area of Your hidden strength. </a:t>
            </a:r>
            <a:r>
              <a:rPr lang="en-US" b="1" i="0" baseline="0" dirty="0"/>
              <a:t>In contrast, sometimes we get challenged but fail or find it unbearably hard because we are pushed in the area where we do not have a natural talent.”</a:t>
            </a:r>
            <a:endParaRPr lang="en-US" b="1" i="0" dirty="0"/>
          </a:p>
          <a:p>
            <a:pPr marL="0" marR="0" lvl="0" indent="0" algn="l" defTabSz="912964" rtl="0" eaLnBrk="1" fontAlgn="auto" latinLnBrk="0" hangingPunct="1">
              <a:lnSpc>
                <a:spcPct val="100000"/>
              </a:lnSpc>
              <a:spcBef>
                <a:spcPts val="0"/>
              </a:spcBef>
              <a:spcAft>
                <a:spcPts val="0"/>
              </a:spcAft>
              <a:buClrTx/>
              <a:buSzTx/>
              <a:buFontTx/>
              <a:buNone/>
              <a:tabLst/>
              <a:defRPr/>
            </a:pPr>
            <a:endParaRPr lang="en-US" b="1" i="0" dirty="0"/>
          </a:p>
          <a:p>
            <a:pPr algn="l" defTabSz="465639" rtl="0">
              <a:defRPr/>
            </a:pPr>
            <a:endParaRPr b="0" dirty="0"/>
          </a:p>
        </p:txBody>
      </p:sp>
    </p:spTree>
    <p:extLst>
      <p:ext uri="{BB962C8B-B14F-4D97-AF65-F5344CB8AC3E}">
        <p14:creationId xmlns:p14="http://schemas.microsoft.com/office/powerpoint/2010/main" val="3029246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 name="Shape 794"/>
          <p:cNvSpPr>
            <a:spLocks noGrp="1" noRot="1" noChangeAspect="1"/>
          </p:cNvSpPr>
          <p:nvPr>
            <p:ph type="sldImg"/>
          </p:nvPr>
        </p:nvSpPr>
        <p:spPr>
          <a:xfrm>
            <a:off x="6281738" y="847725"/>
            <a:ext cx="7540625" cy="4241800"/>
          </a:xfrm>
          <a:prstGeom prst="rect">
            <a:avLst/>
          </a:prstGeom>
        </p:spPr>
        <p:txBody>
          <a:bodyPr/>
          <a:lstStyle/>
          <a:p>
            <a:endParaRPr dirty="0"/>
          </a:p>
        </p:txBody>
      </p:sp>
      <p:sp>
        <p:nvSpPr>
          <p:cNvPr id="795" name="Shape 795"/>
          <p:cNvSpPr>
            <a:spLocks noGrp="1"/>
          </p:cNvSpPr>
          <p:nvPr>
            <p:ph type="body" sz="quarter" idx="1"/>
          </p:nvPr>
        </p:nvSpPr>
        <p:spPr>
          <a:prstGeom prst="rect">
            <a:avLst/>
          </a:prstGeom>
        </p:spPr>
        <p:txBody>
          <a:bodyPr/>
          <a:lstStyle/>
          <a:p>
            <a:pPr>
              <a:defRPr b="1"/>
            </a:pPr>
            <a:endParaRPr b="1"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 name="Shape 794"/>
          <p:cNvSpPr>
            <a:spLocks noGrp="1" noRot="1" noChangeAspect="1"/>
          </p:cNvSpPr>
          <p:nvPr>
            <p:ph type="sldImg"/>
          </p:nvPr>
        </p:nvSpPr>
        <p:spPr>
          <a:xfrm>
            <a:off x="6281738" y="847725"/>
            <a:ext cx="7540625" cy="4241800"/>
          </a:xfrm>
          <a:prstGeom prst="rect">
            <a:avLst/>
          </a:prstGeom>
        </p:spPr>
        <p:txBody>
          <a:bodyPr/>
          <a:lstStyle/>
          <a:p>
            <a:endParaRPr dirty="0"/>
          </a:p>
        </p:txBody>
      </p:sp>
      <p:sp>
        <p:nvSpPr>
          <p:cNvPr id="795" name="Shape 795"/>
          <p:cNvSpPr>
            <a:spLocks noGrp="1"/>
          </p:cNvSpPr>
          <p:nvPr>
            <p:ph type="body" sz="quarter" idx="1"/>
          </p:nvPr>
        </p:nvSpPr>
        <p:spPr>
          <a:prstGeom prst="rect">
            <a:avLst/>
          </a:prstGeom>
        </p:spPr>
        <p:txBody>
          <a:bodyPr/>
          <a:lstStyle/>
          <a:p>
            <a:pPr>
              <a:defRPr b="1"/>
            </a:pPr>
            <a:r>
              <a:rPr lang="en-GB" b="1" dirty="0"/>
              <a:t>Peter Drucker was a highly influential </a:t>
            </a:r>
            <a:r>
              <a:rPr lang="en-GB" sz="1200" b="1" i="0" u="none" strike="noStrike" kern="1200" dirty="0">
                <a:solidFill>
                  <a:schemeClr val="tx1"/>
                </a:solidFill>
                <a:effectLst/>
                <a:latin typeface="+mn-lt"/>
                <a:ea typeface="+mn-ea"/>
                <a:cs typeface="+mn-cs"/>
              </a:rPr>
              <a:t>management consultant, educator, &amp; author whose writings contributed to the philosophical &amp; practical foundations of the modern business corporation. He is perhaps, the most influential management thinker of all time.</a:t>
            </a:r>
          </a:p>
          <a:p>
            <a:pPr>
              <a:defRPr b="1"/>
            </a:pPr>
            <a:endParaRPr lang="en-GB" sz="1200" b="1" i="0" u="none" strike="noStrike" kern="1200" dirty="0">
              <a:solidFill>
                <a:schemeClr val="tx1"/>
              </a:solidFill>
              <a:effectLst/>
              <a:latin typeface="+mn-lt"/>
              <a:ea typeface="+mn-ea"/>
              <a:cs typeface="+mn-cs"/>
            </a:endParaRPr>
          </a:p>
          <a:p>
            <a:pPr>
              <a:defRPr b="1"/>
            </a:pPr>
            <a:r>
              <a:rPr lang="en-GB" sz="1200" b="1" i="0" u="none" strike="noStrike" kern="1200" dirty="0">
                <a:solidFill>
                  <a:schemeClr val="tx1"/>
                </a:solidFill>
                <a:effectLst/>
                <a:latin typeface="+mn-lt"/>
                <a:ea typeface="+mn-ea"/>
                <a:cs typeface="+mn-cs"/>
              </a:rPr>
              <a:t>He lived 1909 to 2005.</a:t>
            </a:r>
            <a:endParaRPr b="1" dirty="0"/>
          </a:p>
        </p:txBody>
      </p:sp>
    </p:spTree>
    <p:extLst>
      <p:ext uri="{BB962C8B-B14F-4D97-AF65-F5344CB8AC3E}">
        <p14:creationId xmlns:p14="http://schemas.microsoft.com/office/powerpoint/2010/main" val="42783983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231258" y="3818952"/>
            <a:ext cx="9641582" cy="1646605"/>
          </a:xfrm>
          <a:prstGeom prst="rect">
            <a:avLst/>
          </a:prstGeom>
        </p:spPr>
        <p:txBody>
          <a:bodyPr wrap="square" lIns="0" tIns="0" rIns="0" bIns="0">
            <a:spAutoFit/>
          </a:bodyPr>
          <a:lstStyle>
            <a:lvl1pPr algn="ctr">
              <a:defRPr sz="10700" b="1" i="0">
                <a:solidFill>
                  <a:srgbClr val="333E47"/>
                </a:solidFill>
                <a:latin typeface="+mj-lt"/>
                <a:cs typeface="Calibri"/>
              </a:defRPr>
            </a:lvl1pPr>
          </a:lstStyle>
          <a:p>
            <a:endParaRPr dirty="0"/>
          </a:p>
        </p:txBody>
      </p:sp>
      <p:sp>
        <p:nvSpPr>
          <p:cNvPr id="3" name="Holder 3"/>
          <p:cNvSpPr>
            <a:spLocks noGrp="1"/>
          </p:cNvSpPr>
          <p:nvPr>
            <p:ph type="subTitle" idx="4"/>
          </p:nvPr>
        </p:nvSpPr>
        <p:spPr>
          <a:xfrm>
            <a:off x="6286710" y="5915183"/>
            <a:ext cx="7530689" cy="761747"/>
          </a:xfrm>
          <a:prstGeom prst="rect">
            <a:avLst/>
          </a:prstGeom>
        </p:spPr>
        <p:txBody>
          <a:bodyPr wrap="square" lIns="0" tIns="0" rIns="0" bIns="0">
            <a:spAutoFit/>
          </a:bodyPr>
          <a:lstStyle>
            <a:lvl1pPr algn="ctr">
              <a:defRPr sz="4900" b="0" i="0">
                <a:solidFill>
                  <a:srgbClr val="333E47"/>
                </a:solidFill>
                <a:latin typeface="+mn-lt"/>
                <a:cs typeface="Calibri" panose="020F0502020204030204" pitchFamily="34" charset="0"/>
              </a:defRPr>
            </a:lvl1pPr>
          </a:lstStyle>
          <a:p>
            <a:endParaRPr dirty="0"/>
          </a:p>
        </p:txBody>
      </p:sp>
      <p:sp>
        <p:nvSpPr>
          <p:cNvPr id="4" name="Holder 4"/>
          <p:cNvSpPr>
            <a:spLocks noGrp="1"/>
          </p:cNvSpPr>
          <p:nvPr>
            <p:ph type="ftr" sz="quarter" idx="5"/>
          </p:nvPr>
        </p:nvSpPr>
        <p:spPr>
          <a:xfrm>
            <a:off x="6835394" y="10517723"/>
            <a:ext cx="6433312" cy="246359"/>
          </a:xfrm>
        </p:spPr>
        <p:txBody>
          <a:bodyPr lIns="0" tIns="0" rIns="0" bIns="0"/>
          <a:lstStyle>
            <a:lvl1pPr algn="ctr">
              <a:defRPr>
                <a:solidFill>
                  <a:schemeClr val="tx1">
                    <a:tint val="75000"/>
                  </a:schemeClr>
                </a:solidFill>
              </a:defRPr>
            </a:lvl1pPr>
          </a:lstStyle>
          <a:p>
            <a:endParaRPr dirty="0">
              <a:solidFill>
                <a:prstClr val="black">
                  <a:tint val="75000"/>
                </a:prstClr>
              </a:solidFill>
              <a:latin typeface="Calibri"/>
            </a:endParaRPr>
          </a:p>
        </p:txBody>
      </p:sp>
      <p:sp>
        <p:nvSpPr>
          <p:cNvPr id="5" name="Holder 5"/>
          <p:cNvSpPr>
            <a:spLocks noGrp="1"/>
          </p:cNvSpPr>
          <p:nvPr>
            <p:ph type="dt" sz="half" idx="6"/>
          </p:nvPr>
        </p:nvSpPr>
        <p:spPr>
          <a:xfrm>
            <a:off x="1005212" y="10517723"/>
            <a:ext cx="4623943" cy="24635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9/28/2023</a:t>
            </a:fld>
            <a:endParaRPr lang="en-US" dirty="0">
              <a:solidFill>
                <a:prstClr val="black">
                  <a:tint val="75000"/>
                </a:prstClr>
              </a:solidFill>
              <a:latin typeface="Calibri"/>
            </a:endParaRPr>
          </a:p>
        </p:txBody>
      </p:sp>
      <p:sp>
        <p:nvSpPr>
          <p:cNvPr id="6" name="Holder 6"/>
          <p:cNvSpPr>
            <a:spLocks noGrp="1"/>
          </p:cNvSpPr>
          <p:nvPr>
            <p:ph type="sldNum" sz="quarter" idx="7"/>
          </p:nvPr>
        </p:nvSpPr>
        <p:spPr>
          <a:xfrm>
            <a:off x="14474959" y="777902"/>
            <a:ext cx="4623943" cy="246359"/>
          </a:xfrm>
        </p:spPr>
        <p:txBody>
          <a:bodyPr lIns="0" tIns="0" rIns="0" bIns="0"/>
          <a:lstStyle>
            <a:lvl1pPr algn="r">
              <a:defRPr>
                <a:solidFill>
                  <a:srgbClr val="333E47"/>
                </a:solidFill>
              </a:defRPr>
            </a:lvl1pPr>
          </a:lstStyle>
          <a:p>
            <a:fld id="{B6F15528-21DE-4FAA-801E-634DDDAF4B2B}" type="slidenum">
              <a:rPr lang="en-GB" smtClean="0">
                <a:latin typeface="Calibri"/>
              </a:rPr>
              <a:pPr/>
              <a:t>‹#›</a:t>
            </a:fld>
            <a:endParaRPr lang="en-GB" dirty="0">
              <a:latin typeface="Calibri"/>
            </a:endParaRPr>
          </a:p>
        </p:txBody>
      </p:sp>
    </p:spTree>
    <p:extLst>
      <p:ext uri="{BB962C8B-B14F-4D97-AF65-F5344CB8AC3E}">
        <p14:creationId xmlns:p14="http://schemas.microsoft.com/office/powerpoint/2010/main" val="1331763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fld id="{C4914445-1980-F848-8752-8D5CA78E5898}" type="datetimeFigureOut">
              <a:rPr lang="en-GB" smtClean="0">
                <a:latin typeface="Calibri"/>
              </a:rPr>
              <a:pPr/>
              <a:t>28/09/2023</a:t>
            </a:fld>
            <a:endParaRPr lang="en-GB" dirty="0">
              <a:latin typeface="Calibri"/>
            </a:endParaRPr>
          </a:p>
        </p:txBody>
      </p:sp>
      <p:sp>
        <p:nvSpPr>
          <p:cNvPr id="9" name="Footer Placeholder 8"/>
          <p:cNvSpPr>
            <a:spLocks noGrp="1"/>
          </p:cNvSpPr>
          <p:nvPr>
            <p:ph type="ftr" sz="quarter" idx="11"/>
          </p:nvPr>
        </p:nvSpPr>
        <p:spPr/>
        <p:txBody>
          <a:bodyPr/>
          <a:lstStyle/>
          <a:p>
            <a:endParaRPr lang="en-GB" dirty="0">
              <a:latin typeface="Calibri"/>
            </a:endParaRPr>
          </a:p>
        </p:txBody>
      </p:sp>
      <p:sp>
        <p:nvSpPr>
          <p:cNvPr id="10" name="Slide Number Placeholder 9"/>
          <p:cNvSpPr>
            <a:spLocks noGrp="1"/>
          </p:cNvSpPr>
          <p:nvPr>
            <p:ph type="sldNum" sz="quarter" idx="12"/>
          </p:nvPr>
        </p:nvSpPr>
        <p:spPr/>
        <p:txBody>
          <a:bodyPr/>
          <a:lstStyle/>
          <a:p>
            <a:fld id="{1696D380-808C-2F41-977E-42B669A77557}" type="slidenum">
              <a:rPr lang="en-GB" smtClean="0">
                <a:latin typeface="Calibri"/>
              </a:rPr>
              <a:pPr/>
              <a:t>‹#›</a:t>
            </a:fld>
            <a:endParaRPr lang="en-GB" dirty="0">
              <a:latin typeface="Calibri"/>
            </a:endParaRPr>
          </a:p>
        </p:txBody>
      </p:sp>
      <p:sp>
        <p:nvSpPr>
          <p:cNvPr id="14" name="Content Placeholder 13"/>
          <p:cNvSpPr>
            <a:spLocks noGrp="1"/>
          </p:cNvSpPr>
          <p:nvPr>
            <p:ph sz="quarter" idx="13" hasCustomPrompt="1"/>
          </p:nvPr>
        </p:nvSpPr>
        <p:spPr>
          <a:xfrm>
            <a:off x="9311878" y="3190555"/>
            <a:ext cx="7665570" cy="3216906"/>
          </a:xfrm>
        </p:spPr>
        <p:txBody>
          <a:bodyPr vert="horz"/>
          <a:lstStyle/>
          <a:p>
            <a:pPr lvl="0"/>
            <a:r>
              <a:rPr lang="en-GB" noProof="0"/>
              <a:t>&lt;First Level style&gt; This should be used for main body</a:t>
            </a:r>
          </a:p>
          <a:p>
            <a:pPr lvl="1"/>
            <a:r>
              <a:rPr lang="en-GB" noProof="0"/>
              <a:t>&lt;Second Level style&gt; This should be used for pull-out quotes</a:t>
            </a:r>
          </a:p>
          <a:p>
            <a:pPr lvl="2"/>
            <a:r>
              <a:rPr lang="en-GB" noProof="0"/>
              <a:t>&lt;Third Level style&gt; for subsequent bullets</a:t>
            </a:r>
          </a:p>
          <a:p>
            <a:pPr lvl="3"/>
            <a:r>
              <a:rPr lang="en-GB" noProof="0"/>
              <a:t>&lt;Fourth Level style&gt;</a:t>
            </a:r>
          </a:p>
          <a:p>
            <a:pPr lvl="4"/>
            <a:r>
              <a:rPr lang="en-GB" noProof="0"/>
              <a:t>&lt;Fifth Level style&gt;</a:t>
            </a:r>
          </a:p>
          <a:p>
            <a:pPr lvl="5"/>
            <a:r>
              <a:rPr lang="en-GB" noProof="0"/>
              <a:t>&lt;Sixth Level style&gt;</a:t>
            </a:r>
          </a:p>
        </p:txBody>
      </p:sp>
      <p:sp>
        <p:nvSpPr>
          <p:cNvPr id="15" name="Content Placeholder 13"/>
          <p:cNvSpPr>
            <a:spLocks noGrp="1"/>
          </p:cNvSpPr>
          <p:nvPr>
            <p:ph sz="quarter" idx="14" hasCustomPrompt="1"/>
          </p:nvPr>
        </p:nvSpPr>
        <p:spPr>
          <a:xfrm>
            <a:off x="1002819" y="3190555"/>
            <a:ext cx="7736020" cy="3216906"/>
          </a:xfrm>
        </p:spPr>
        <p:txBody>
          <a:bodyPr vert="horz"/>
          <a:lstStyle/>
          <a:p>
            <a:pPr lvl="0"/>
            <a:r>
              <a:rPr lang="en-GB" noProof="0"/>
              <a:t>&lt;First Level style&gt; This should be used for main body</a:t>
            </a:r>
          </a:p>
          <a:p>
            <a:pPr lvl="1"/>
            <a:r>
              <a:rPr lang="en-GB" noProof="0"/>
              <a:t>&lt;Second Level style&gt; This should be used for pull-out quotes</a:t>
            </a:r>
          </a:p>
          <a:p>
            <a:pPr lvl="2"/>
            <a:r>
              <a:rPr lang="en-GB" noProof="0"/>
              <a:t>&lt;Third Level style&gt; for subsequent bullets</a:t>
            </a:r>
          </a:p>
          <a:p>
            <a:pPr lvl="3"/>
            <a:r>
              <a:rPr lang="en-GB" noProof="0"/>
              <a:t>&lt;Fourth Level style&gt;</a:t>
            </a:r>
          </a:p>
          <a:p>
            <a:pPr lvl="4"/>
            <a:r>
              <a:rPr lang="en-GB" noProof="0"/>
              <a:t>&lt;Fifth Level style&gt;</a:t>
            </a:r>
          </a:p>
          <a:p>
            <a:pPr lvl="5"/>
            <a:r>
              <a:rPr lang="en-GB" noProof="0"/>
              <a:t>&lt;Sixth Level style&gt;</a:t>
            </a:r>
          </a:p>
        </p:txBody>
      </p:sp>
      <p:sp>
        <p:nvSpPr>
          <p:cNvPr id="16" name="Holder 3"/>
          <p:cNvSpPr>
            <a:spLocks noGrp="1"/>
          </p:cNvSpPr>
          <p:nvPr>
            <p:ph type="body" idx="15" hasCustomPrompt="1"/>
          </p:nvPr>
        </p:nvSpPr>
        <p:spPr>
          <a:xfrm>
            <a:off x="991360" y="754920"/>
            <a:ext cx="16017183" cy="1464632"/>
          </a:xfrm>
        </p:spPr>
        <p:txBody>
          <a:bodyPr lIns="0" tIns="0" rIns="0" bIns="0"/>
          <a:lstStyle>
            <a:lvl1pPr>
              <a:lnSpc>
                <a:spcPct val="80000"/>
              </a:lnSpc>
              <a:defRPr sz="5300" b="1"/>
            </a:lvl1pPr>
            <a:lvl2pPr>
              <a:lnSpc>
                <a:spcPct val="80000"/>
              </a:lnSpc>
              <a:defRPr sz="5300">
                <a:solidFill>
                  <a:schemeClr val="accent6"/>
                </a:solidFill>
              </a:defRPr>
            </a:lvl2pPr>
          </a:lstStyle>
          <a:p>
            <a:pPr lvl="0"/>
            <a:r>
              <a:rPr lang="en-GB" noProof="0"/>
              <a:t>&lt;First Level style&gt; Main Heading</a:t>
            </a:r>
          </a:p>
          <a:p>
            <a:pPr lvl="1"/>
            <a:r>
              <a:rPr lang="en-GB" noProof="0"/>
              <a:t>&lt;Second Level style&gt; Subsequent headings</a:t>
            </a:r>
          </a:p>
        </p:txBody>
      </p:sp>
    </p:spTree>
    <p:extLst>
      <p:ext uri="{BB962C8B-B14F-4D97-AF65-F5344CB8AC3E}">
        <p14:creationId xmlns:p14="http://schemas.microsoft.com/office/powerpoint/2010/main" val="425848541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x">
  <p:cSld name="3_Two Content">
    <p:spTree>
      <p:nvGrpSpPr>
        <p:cNvPr id="1" name=""/>
        <p:cNvGrpSpPr/>
        <p:nvPr/>
      </p:nvGrpSpPr>
      <p:grpSpPr>
        <a:xfrm>
          <a:off x="0" y="0"/>
          <a:ext cx="0" cy="0"/>
          <a:chOff x="0" y="0"/>
          <a:chExt cx="0" cy="0"/>
        </a:xfrm>
      </p:grpSpPr>
      <p:sp>
        <p:nvSpPr>
          <p:cNvPr id="207" name="Shape 207"/>
          <p:cNvSpPr>
            <a:spLocks noGrp="1"/>
          </p:cNvSpPr>
          <p:nvPr>
            <p:ph type="title"/>
          </p:nvPr>
        </p:nvSpPr>
        <p:spPr>
          <a:xfrm>
            <a:off x="1005213" y="519735"/>
            <a:ext cx="14351438" cy="16475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208" name="Shape 208"/>
          <p:cNvSpPr>
            <a:spLocks noGrp="1"/>
          </p:cNvSpPr>
          <p:nvPr>
            <p:ph type="body" sz="half" idx="1"/>
          </p:nvPr>
        </p:nvSpPr>
        <p:spPr>
          <a:xfrm>
            <a:off x="1005211" y="2602682"/>
            <a:ext cx="8745287" cy="7468365"/>
          </a:xfrm>
          <a:prstGeom prst="rect">
            <a:avLst/>
          </a:prstGeom>
        </p:spPr>
        <p:txBody>
          <a:bodyPr>
            <a:normAutofit/>
          </a:bodyPr>
          <a:lstStyle>
            <a:lvl1pPr>
              <a:spcBef>
                <a:spcPts val="0"/>
              </a:spcBef>
              <a:defRPr sz="1800">
                <a:solidFill>
                  <a:srgbClr val="000000"/>
                </a:solidFill>
              </a:defRPr>
            </a:lvl1pPr>
            <a:lvl2pPr indent="454652">
              <a:spcBef>
                <a:spcPts val="0"/>
              </a:spcBef>
              <a:defRPr sz="1800">
                <a:solidFill>
                  <a:srgbClr val="000000"/>
                </a:solidFill>
              </a:defRPr>
            </a:lvl2pPr>
            <a:lvl3pPr marL="0" indent="909315">
              <a:spcBef>
                <a:spcPts val="0"/>
              </a:spcBef>
              <a:buSzTx/>
              <a:buNone/>
              <a:defRPr sz="1800">
                <a:solidFill>
                  <a:srgbClr val="000000"/>
                </a:solidFill>
              </a:defRPr>
            </a:lvl3pPr>
            <a:lvl4pPr marL="0" indent="1363979">
              <a:spcBef>
                <a:spcPts val="0"/>
              </a:spcBef>
              <a:buSzTx/>
              <a:buNone/>
              <a:defRPr sz="1800">
                <a:solidFill>
                  <a:srgbClr val="000000"/>
                </a:solidFill>
              </a:defRPr>
            </a:lvl4pPr>
            <a:lvl5pPr marL="0" indent="1818633">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09" name="Shape 209"/>
          <p:cNvSpPr>
            <a:spLocks noGrp="1"/>
          </p:cNvSpPr>
          <p:nvPr>
            <p:ph type="sldNum" sz="quarter" idx="2"/>
          </p:nvPr>
        </p:nvSpPr>
        <p:spPr>
          <a:xfrm>
            <a:off x="18837831" y="778414"/>
            <a:ext cx="261066" cy="266462"/>
          </a:xfrm>
          <a:prstGeom prst="rect">
            <a:avLst/>
          </a:prstGeom>
        </p:spPr>
        <p:txBody>
          <a:bodyPr/>
          <a:lstStyle>
            <a:lvl1pPr defTabSz="907893">
              <a:defRPr sz="17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010141143"/>
      </p:ext>
    </p:extLst>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type="tx">
  <p:cSld name="3_Title Only">
    <p:spTree>
      <p:nvGrpSpPr>
        <p:cNvPr id="1" name=""/>
        <p:cNvGrpSpPr/>
        <p:nvPr/>
      </p:nvGrpSpPr>
      <p:grpSpPr>
        <a:xfrm>
          <a:off x="0" y="0"/>
          <a:ext cx="0" cy="0"/>
          <a:chOff x="0" y="0"/>
          <a:chExt cx="0" cy="0"/>
        </a:xfrm>
      </p:grpSpPr>
      <p:sp>
        <p:nvSpPr>
          <p:cNvPr id="246" name="Shape 246"/>
          <p:cNvSpPr>
            <a:spLocks noGrp="1"/>
          </p:cNvSpPr>
          <p:nvPr>
            <p:ph type="body" sz="quarter" idx="1"/>
          </p:nvPr>
        </p:nvSpPr>
        <p:spPr>
          <a:xfrm>
            <a:off x="991543" y="755426"/>
            <a:ext cx="16017185" cy="1307760"/>
          </a:xfrm>
          <a:prstGeom prst="rect">
            <a:avLst/>
          </a:prstGeom>
        </p:spPr>
        <p:txBody>
          <a:bodyPr>
            <a:normAutofit/>
          </a:bodyPr>
          <a:lstStyle>
            <a:lvl1pPr>
              <a:lnSpc>
                <a:spcPct val="80000"/>
              </a:lnSpc>
              <a:spcBef>
                <a:spcPts val="0"/>
              </a:spcBef>
              <a:defRPr sz="5100" b="1">
                <a:solidFill>
                  <a:srgbClr val="000000"/>
                </a:solidFill>
              </a:defRPr>
            </a:lvl1pPr>
            <a:lvl2pPr indent="454652">
              <a:lnSpc>
                <a:spcPct val="80000"/>
              </a:lnSpc>
              <a:spcBef>
                <a:spcPts val="0"/>
              </a:spcBef>
              <a:defRPr sz="5100" b="1">
                <a:solidFill>
                  <a:srgbClr val="000000"/>
                </a:solidFill>
              </a:defRPr>
            </a:lvl2pPr>
            <a:lvl3pPr marL="0" indent="909315">
              <a:lnSpc>
                <a:spcPct val="80000"/>
              </a:lnSpc>
              <a:spcBef>
                <a:spcPts val="0"/>
              </a:spcBef>
              <a:buSzTx/>
              <a:buNone/>
              <a:defRPr sz="5100" b="1">
                <a:solidFill>
                  <a:srgbClr val="000000"/>
                </a:solidFill>
              </a:defRPr>
            </a:lvl3pPr>
            <a:lvl4pPr marL="0" indent="1363979">
              <a:lnSpc>
                <a:spcPct val="80000"/>
              </a:lnSpc>
              <a:spcBef>
                <a:spcPts val="0"/>
              </a:spcBef>
              <a:buSzTx/>
              <a:buNone/>
              <a:defRPr sz="5100" b="1">
                <a:solidFill>
                  <a:srgbClr val="000000"/>
                </a:solidFill>
              </a:defRPr>
            </a:lvl4pPr>
            <a:lvl5pPr marL="0" indent="1818633">
              <a:lnSpc>
                <a:spcPct val="80000"/>
              </a:lnSpc>
              <a:spcBef>
                <a:spcPts val="0"/>
              </a:spcBef>
              <a:buSzTx/>
              <a:buNone/>
              <a:defRPr sz="51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47" name="Shape 247"/>
          <p:cNvSpPr>
            <a:spLocks noGrp="1"/>
          </p:cNvSpPr>
          <p:nvPr>
            <p:ph type="sldNum" sz="quarter" idx="2"/>
          </p:nvPr>
        </p:nvSpPr>
        <p:spPr>
          <a:xfrm>
            <a:off x="18837831" y="778414"/>
            <a:ext cx="261066" cy="266462"/>
          </a:xfrm>
          <a:prstGeom prst="rect">
            <a:avLst/>
          </a:prstGeom>
        </p:spPr>
        <p:txBody>
          <a:bodyPr/>
          <a:lstStyle>
            <a:lvl1pPr defTabSz="907893">
              <a:defRPr sz="17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918584627"/>
      </p:ext>
    </p:extLst>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type="tx">
  <p:cSld name="3_Title Slide">
    <p:spTree>
      <p:nvGrpSpPr>
        <p:cNvPr id="1" name=""/>
        <p:cNvGrpSpPr/>
        <p:nvPr/>
      </p:nvGrpSpPr>
      <p:grpSpPr>
        <a:xfrm>
          <a:off x="0" y="0"/>
          <a:ext cx="0" cy="0"/>
          <a:chOff x="0" y="0"/>
          <a:chExt cx="0" cy="0"/>
        </a:xfrm>
      </p:grpSpPr>
      <p:sp>
        <p:nvSpPr>
          <p:cNvPr id="264" name="Shape 264"/>
          <p:cNvSpPr>
            <a:spLocks noGrp="1"/>
          </p:cNvSpPr>
          <p:nvPr>
            <p:ph type="title"/>
          </p:nvPr>
        </p:nvSpPr>
        <p:spPr>
          <a:xfrm>
            <a:off x="5231266" y="3821189"/>
            <a:ext cx="9641582" cy="1647531"/>
          </a:xfrm>
          <a:prstGeom prst="rect">
            <a:avLst/>
          </a:prstGeom>
        </p:spPr>
        <p:txBody>
          <a:bodyPr>
            <a:normAutofit/>
          </a:bodyPr>
          <a:lstStyle>
            <a:lvl1pPr algn="ctr">
              <a:lnSpc>
                <a:spcPct val="100000"/>
              </a:lnSpc>
              <a:defRPr sz="10600">
                <a:solidFill>
                  <a:srgbClr val="333E47"/>
                </a:solidFill>
              </a:defRPr>
            </a:lvl1pPr>
          </a:lstStyle>
          <a:p>
            <a:r>
              <a:t>Title Text</a:t>
            </a:r>
          </a:p>
        </p:txBody>
      </p:sp>
      <p:sp>
        <p:nvSpPr>
          <p:cNvPr id="265" name="Shape 265"/>
          <p:cNvSpPr>
            <a:spLocks noGrp="1"/>
          </p:cNvSpPr>
          <p:nvPr>
            <p:ph type="body" sz="quarter" idx="1"/>
          </p:nvPr>
        </p:nvSpPr>
        <p:spPr>
          <a:xfrm>
            <a:off x="6286758" y="5918506"/>
            <a:ext cx="7530693" cy="762176"/>
          </a:xfrm>
          <a:prstGeom prst="rect">
            <a:avLst/>
          </a:prstGeom>
        </p:spPr>
        <p:txBody>
          <a:bodyPr>
            <a:normAutofit/>
          </a:bodyPr>
          <a:lstStyle>
            <a:lvl1pPr algn="ctr">
              <a:spcBef>
                <a:spcPts val="0"/>
              </a:spcBef>
              <a:defRPr sz="4800">
                <a:solidFill>
                  <a:srgbClr val="333E47"/>
                </a:solidFill>
              </a:defRPr>
            </a:lvl1pPr>
            <a:lvl2pPr indent="454485" algn="ctr">
              <a:spcBef>
                <a:spcPts val="0"/>
              </a:spcBef>
              <a:defRPr sz="4800">
                <a:solidFill>
                  <a:srgbClr val="333E47"/>
                </a:solidFill>
              </a:defRPr>
            </a:lvl2pPr>
            <a:lvl3pPr marL="0" indent="908982" algn="ctr">
              <a:spcBef>
                <a:spcPts val="0"/>
              </a:spcBef>
              <a:buSzTx/>
              <a:buNone/>
              <a:defRPr sz="4800">
                <a:solidFill>
                  <a:srgbClr val="333E47"/>
                </a:solidFill>
              </a:defRPr>
            </a:lvl3pPr>
            <a:lvl4pPr marL="0" indent="1363470" algn="ctr">
              <a:spcBef>
                <a:spcPts val="0"/>
              </a:spcBef>
              <a:buSzTx/>
              <a:buNone/>
              <a:defRPr sz="4800">
                <a:solidFill>
                  <a:srgbClr val="333E47"/>
                </a:solidFill>
              </a:defRPr>
            </a:lvl4pPr>
            <a:lvl5pPr marL="0" indent="1817961" algn="ctr">
              <a:spcBef>
                <a:spcPts val="0"/>
              </a:spcBef>
              <a:buSzTx/>
              <a:buNone/>
              <a:defRPr sz="48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266" name="Shape 266"/>
          <p:cNvSpPr>
            <a:spLocks noGrp="1"/>
          </p:cNvSpPr>
          <p:nvPr>
            <p:ph type="sldNum" sz="quarter" idx="2"/>
          </p:nvPr>
        </p:nvSpPr>
        <p:spPr>
          <a:xfrm>
            <a:off x="18837835" y="778414"/>
            <a:ext cx="261066" cy="266462"/>
          </a:xfrm>
          <a:prstGeom prst="rect">
            <a:avLst/>
          </a:prstGeom>
        </p:spPr>
        <p:txBody>
          <a:bodyPr/>
          <a:lstStyle>
            <a:lvl1pPr defTabSz="907893">
              <a:defRPr sz="17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397513587"/>
      </p:ext>
    </p:extLst>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type="tx">
  <p:cSld name="3_Title and Content">
    <p:spTree>
      <p:nvGrpSpPr>
        <p:cNvPr id="1" name=""/>
        <p:cNvGrpSpPr/>
        <p:nvPr/>
      </p:nvGrpSpPr>
      <p:grpSpPr>
        <a:xfrm>
          <a:off x="0" y="0"/>
          <a:ext cx="0" cy="0"/>
          <a:chOff x="0" y="0"/>
          <a:chExt cx="0" cy="0"/>
        </a:xfrm>
      </p:grpSpPr>
      <p:sp>
        <p:nvSpPr>
          <p:cNvPr id="273" name="Shape 273"/>
          <p:cNvSpPr>
            <a:spLocks noGrp="1"/>
          </p:cNvSpPr>
          <p:nvPr>
            <p:ph type="title"/>
          </p:nvPr>
        </p:nvSpPr>
        <p:spPr>
          <a:xfrm>
            <a:off x="1005213" y="519750"/>
            <a:ext cx="14351438" cy="16475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274" name="Shape 274"/>
          <p:cNvSpPr>
            <a:spLocks noGrp="1"/>
          </p:cNvSpPr>
          <p:nvPr>
            <p:ph type="body" sz="quarter" idx="1"/>
          </p:nvPr>
        </p:nvSpPr>
        <p:spPr>
          <a:xfrm>
            <a:off x="1005205" y="2602701"/>
            <a:ext cx="18093690" cy="277157"/>
          </a:xfrm>
          <a:prstGeom prst="rect">
            <a:avLst/>
          </a:prstGeom>
        </p:spPr>
        <p:txBody>
          <a:bodyPr>
            <a:normAutofit/>
          </a:bodyPr>
          <a:lstStyle>
            <a:lvl1pPr>
              <a:spcBef>
                <a:spcPts val="0"/>
              </a:spcBef>
              <a:defRPr sz="1800">
                <a:solidFill>
                  <a:srgbClr val="000000"/>
                </a:solidFill>
              </a:defRPr>
            </a:lvl1pPr>
            <a:lvl2pPr indent="454485">
              <a:spcBef>
                <a:spcPts val="0"/>
              </a:spcBef>
              <a:defRPr sz="1800">
                <a:solidFill>
                  <a:srgbClr val="000000"/>
                </a:solidFill>
              </a:defRPr>
            </a:lvl2pPr>
            <a:lvl3pPr marL="0" indent="908982">
              <a:spcBef>
                <a:spcPts val="0"/>
              </a:spcBef>
              <a:buSzTx/>
              <a:buNone/>
              <a:defRPr sz="1800">
                <a:solidFill>
                  <a:srgbClr val="000000"/>
                </a:solidFill>
              </a:defRPr>
            </a:lvl3pPr>
            <a:lvl4pPr marL="0" indent="1363470">
              <a:spcBef>
                <a:spcPts val="0"/>
              </a:spcBef>
              <a:buSzTx/>
              <a:buNone/>
              <a:defRPr sz="1800">
                <a:solidFill>
                  <a:srgbClr val="000000"/>
                </a:solidFill>
              </a:defRPr>
            </a:lvl4pPr>
            <a:lvl5pPr marL="0" indent="1817961">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75" name="Shape 275"/>
          <p:cNvSpPr>
            <a:spLocks noGrp="1"/>
          </p:cNvSpPr>
          <p:nvPr>
            <p:ph type="sldNum" sz="quarter" idx="2"/>
          </p:nvPr>
        </p:nvSpPr>
        <p:spPr>
          <a:xfrm>
            <a:off x="18837835" y="778414"/>
            <a:ext cx="261066" cy="266462"/>
          </a:xfrm>
          <a:prstGeom prst="rect">
            <a:avLst/>
          </a:prstGeom>
        </p:spPr>
        <p:txBody>
          <a:bodyPr/>
          <a:lstStyle>
            <a:lvl1pPr defTabSz="907893">
              <a:defRPr sz="17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297571170"/>
      </p:ext>
    </p:extLst>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type="tx">
  <p:cSld name="4_Two Content">
    <p:spTree>
      <p:nvGrpSpPr>
        <p:cNvPr id="1" name=""/>
        <p:cNvGrpSpPr/>
        <p:nvPr/>
      </p:nvGrpSpPr>
      <p:grpSpPr>
        <a:xfrm>
          <a:off x="0" y="0"/>
          <a:ext cx="0" cy="0"/>
          <a:chOff x="0" y="0"/>
          <a:chExt cx="0" cy="0"/>
        </a:xfrm>
      </p:grpSpPr>
      <p:sp>
        <p:nvSpPr>
          <p:cNvPr id="282" name="Shape 282"/>
          <p:cNvSpPr>
            <a:spLocks noGrp="1"/>
          </p:cNvSpPr>
          <p:nvPr>
            <p:ph type="title"/>
          </p:nvPr>
        </p:nvSpPr>
        <p:spPr>
          <a:xfrm>
            <a:off x="1005213" y="519750"/>
            <a:ext cx="14351438" cy="16475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283" name="Shape 283"/>
          <p:cNvSpPr>
            <a:spLocks noGrp="1"/>
          </p:cNvSpPr>
          <p:nvPr>
            <p:ph type="body" sz="quarter" idx="1"/>
          </p:nvPr>
        </p:nvSpPr>
        <p:spPr>
          <a:xfrm>
            <a:off x="1005211" y="2602701"/>
            <a:ext cx="8745287" cy="277157"/>
          </a:xfrm>
          <a:prstGeom prst="rect">
            <a:avLst/>
          </a:prstGeom>
        </p:spPr>
        <p:txBody>
          <a:bodyPr>
            <a:normAutofit/>
          </a:bodyPr>
          <a:lstStyle>
            <a:lvl1pPr>
              <a:spcBef>
                <a:spcPts val="0"/>
              </a:spcBef>
              <a:defRPr sz="1800">
                <a:solidFill>
                  <a:srgbClr val="000000"/>
                </a:solidFill>
              </a:defRPr>
            </a:lvl1pPr>
            <a:lvl2pPr indent="454485">
              <a:spcBef>
                <a:spcPts val="0"/>
              </a:spcBef>
              <a:defRPr sz="1800">
                <a:solidFill>
                  <a:srgbClr val="000000"/>
                </a:solidFill>
              </a:defRPr>
            </a:lvl2pPr>
            <a:lvl3pPr marL="0" indent="908982">
              <a:spcBef>
                <a:spcPts val="0"/>
              </a:spcBef>
              <a:buSzTx/>
              <a:buNone/>
              <a:defRPr sz="1800">
                <a:solidFill>
                  <a:srgbClr val="000000"/>
                </a:solidFill>
              </a:defRPr>
            </a:lvl3pPr>
            <a:lvl4pPr marL="0" indent="1363470">
              <a:spcBef>
                <a:spcPts val="0"/>
              </a:spcBef>
              <a:buSzTx/>
              <a:buNone/>
              <a:defRPr sz="1800">
                <a:solidFill>
                  <a:srgbClr val="000000"/>
                </a:solidFill>
              </a:defRPr>
            </a:lvl4pPr>
            <a:lvl5pPr marL="0" indent="1817961">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84" name="Shape 284"/>
          <p:cNvSpPr>
            <a:spLocks noGrp="1"/>
          </p:cNvSpPr>
          <p:nvPr>
            <p:ph type="sldNum" sz="quarter" idx="2"/>
          </p:nvPr>
        </p:nvSpPr>
        <p:spPr>
          <a:xfrm>
            <a:off x="18837835" y="778414"/>
            <a:ext cx="261066" cy="266462"/>
          </a:xfrm>
          <a:prstGeom prst="rect">
            <a:avLst/>
          </a:prstGeom>
        </p:spPr>
        <p:txBody>
          <a:bodyPr/>
          <a:lstStyle>
            <a:lvl1pPr defTabSz="907893">
              <a:defRPr sz="17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4046062397"/>
      </p:ext>
    </p:extLst>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x">
  <p:cSld name="1_Cover">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306" name="image3.tif" descr="PET4085_all in_LOGO AW_YELLOW_RGB.ai"/>
          <p:cNvPicPr>
            <a:picLocks noChangeAspect="1"/>
          </p:cNvPicPr>
          <p:nvPr/>
        </p:nvPicPr>
        <p:blipFill>
          <a:blip r:embed="rId3"/>
          <a:stretch>
            <a:fillRect/>
          </a:stretch>
        </p:blipFill>
        <p:spPr>
          <a:xfrm>
            <a:off x="6613817" y="3209349"/>
            <a:ext cx="17955208" cy="10097703"/>
          </a:xfrm>
          <a:prstGeom prst="rect">
            <a:avLst/>
          </a:prstGeom>
          <a:ln w="12700">
            <a:miter lim="400000"/>
          </a:ln>
        </p:spPr>
      </p:pic>
      <p:sp>
        <p:nvSpPr>
          <p:cNvPr id="307" name="Shape 307"/>
          <p:cNvSpPr>
            <a:spLocks noGrp="1"/>
          </p:cNvSpPr>
          <p:nvPr>
            <p:ph type="body" sz="quarter" idx="1"/>
          </p:nvPr>
        </p:nvSpPr>
        <p:spPr>
          <a:xfrm>
            <a:off x="1002839" y="712778"/>
            <a:ext cx="14493099" cy="1945841"/>
          </a:xfrm>
          <a:prstGeom prst="rect">
            <a:avLst/>
          </a:prstGeom>
        </p:spPr>
        <p:txBody>
          <a:bodyPr>
            <a:normAutofit/>
          </a:bodyPr>
          <a:lstStyle>
            <a:lvl1pPr>
              <a:lnSpc>
                <a:spcPct val="80000"/>
              </a:lnSpc>
              <a:spcBef>
                <a:spcPts val="0"/>
              </a:spcBef>
              <a:defRPr sz="5200" b="1">
                <a:solidFill>
                  <a:srgbClr val="FFCD00"/>
                </a:solidFill>
              </a:defRPr>
            </a:lvl1pPr>
            <a:lvl2pPr>
              <a:lnSpc>
                <a:spcPct val="80000"/>
              </a:lnSpc>
              <a:spcBef>
                <a:spcPts val="0"/>
              </a:spcBef>
              <a:defRPr sz="5200" b="1">
                <a:solidFill>
                  <a:srgbClr val="FFCD00"/>
                </a:solidFill>
              </a:defRPr>
            </a:lvl2pPr>
            <a:lvl3pPr marL="0" indent="0">
              <a:lnSpc>
                <a:spcPct val="80000"/>
              </a:lnSpc>
              <a:spcBef>
                <a:spcPts val="0"/>
              </a:spcBef>
              <a:buSzTx/>
              <a:buNone/>
              <a:defRPr sz="5200" b="1">
                <a:solidFill>
                  <a:srgbClr val="FFCD00"/>
                </a:solidFill>
              </a:defRPr>
            </a:lvl3pPr>
            <a:lvl4pPr marL="867914" indent="-621602">
              <a:lnSpc>
                <a:spcPct val="80000"/>
              </a:lnSpc>
              <a:spcBef>
                <a:spcPts val="0"/>
              </a:spcBef>
              <a:defRPr sz="5200" b="1">
                <a:solidFill>
                  <a:srgbClr val="FFCD00"/>
                </a:solidFill>
              </a:defRPr>
            </a:lvl4pPr>
            <a:lvl5pPr marL="1114205" indent="-621602">
              <a:lnSpc>
                <a:spcPct val="80000"/>
              </a:lnSpc>
              <a:spcBef>
                <a:spcPts val="0"/>
              </a:spcBef>
              <a:defRPr sz="52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308" name="Shape 308"/>
          <p:cNvSpPr>
            <a:spLocks noGrp="1"/>
          </p:cNvSpPr>
          <p:nvPr>
            <p:ph type="sldNum" sz="quarter" idx="2"/>
          </p:nvPr>
        </p:nvSpPr>
        <p:spPr>
          <a:xfrm>
            <a:off x="14072316" y="10482148"/>
            <a:ext cx="335656" cy="342593"/>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157059058"/>
      </p:ext>
    </p:extLst>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type="tx">
  <p:cSld name="1_Divider - Gre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5" name="Shape 315"/>
          <p:cNvSpPr>
            <a:spLocks noGrp="1"/>
          </p:cNvSpPr>
          <p:nvPr>
            <p:ph type="title"/>
          </p:nvPr>
        </p:nvSpPr>
        <p:spPr>
          <a:xfrm>
            <a:off x="991406" y="798180"/>
            <a:ext cx="12067651" cy="1629566"/>
          </a:xfrm>
          <a:prstGeom prst="rect">
            <a:avLst/>
          </a:prstGeom>
        </p:spPr>
        <p:txBody>
          <a:bodyPr>
            <a:normAutofit/>
          </a:bodyPr>
          <a:lstStyle>
            <a:lvl1pPr>
              <a:defRPr sz="12800" spc="-86">
                <a:solidFill>
                  <a:srgbClr val="FFCD00"/>
                </a:solidFill>
              </a:defRPr>
            </a:lvl1pPr>
          </a:lstStyle>
          <a:p>
            <a:r>
              <a:t>Title Text</a:t>
            </a:r>
          </a:p>
        </p:txBody>
      </p:sp>
      <p:sp>
        <p:nvSpPr>
          <p:cNvPr id="316" name="Shape 316"/>
          <p:cNvSpPr>
            <a:spLocks noGrp="1"/>
          </p:cNvSpPr>
          <p:nvPr>
            <p:ph type="sldNum" sz="quarter" idx="2"/>
          </p:nvPr>
        </p:nvSpPr>
        <p:spPr>
          <a:xfrm>
            <a:off x="18763464" y="755391"/>
            <a:ext cx="335656" cy="342593"/>
          </a:xfrm>
          <a:prstGeom prst="rect">
            <a:avLst/>
          </a:prstGeom>
        </p:spPr>
        <p:txBody>
          <a:bodyPr/>
          <a:lstStyle>
            <a:lvl1pPr defTabSz="907893">
              <a:defRPr sz="2200">
                <a:solidFill>
                  <a:srgbClr val="FFFFFF"/>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432245243"/>
      </p:ext>
    </p:extLst>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type="tx">
  <p:cSld name="Divider - Yellow">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3" name="Shape 323"/>
          <p:cNvSpPr>
            <a:spLocks noGrp="1"/>
          </p:cNvSpPr>
          <p:nvPr>
            <p:ph type="title"/>
          </p:nvPr>
        </p:nvSpPr>
        <p:spPr>
          <a:xfrm>
            <a:off x="991453" y="798180"/>
            <a:ext cx="15077604" cy="1629566"/>
          </a:xfrm>
          <a:prstGeom prst="rect">
            <a:avLst/>
          </a:prstGeom>
        </p:spPr>
        <p:txBody>
          <a:bodyPr>
            <a:normAutofit/>
          </a:bodyPr>
          <a:lstStyle>
            <a:lvl1pPr>
              <a:defRPr sz="12800" spc="-86"/>
            </a:lvl1pPr>
          </a:lstStyle>
          <a:p>
            <a:r>
              <a:t>Title Text</a:t>
            </a:r>
          </a:p>
        </p:txBody>
      </p:sp>
      <p:sp>
        <p:nvSpPr>
          <p:cNvPr id="324" name="Shape 324"/>
          <p:cNvSpPr>
            <a:spLocks noGrp="1"/>
          </p:cNvSpPr>
          <p:nvPr>
            <p:ph type="sldNum" sz="quarter" idx="2"/>
          </p:nvPr>
        </p:nvSpPr>
        <p:spPr>
          <a:xfrm>
            <a:off x="18763464" y="755391"/>
            <a:ext cx="335656" cy="342593"/>
          </a:xfrm>
          <a:prstGeom prst="rect">
            <a:avLst/>
          </a:prstGeom>
        </p:spPr>
        <p:txBody>
          <a:bodyPr/>
          <a:lstStyle>
            <a:lvl1pPr defTabSz="907893">
              <a:defRPr sz="22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662741406"/>
      </p:ext>
    </p:extLst>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type="tx">
  <p:cSld name="4_Title and Content">
    <p:spTree>
      <p:nvGrpSpPr>
        <p:cNvPr id="1" name=""/>
        <p:cNvGrpSpPr/>
        <p:nvPr/>
      </p:nvGrpSpPr>
      <p:grpSpPr>
        <a:xfrm>
          <a:off x="0" y="0"/>
          <a:ext cx="0" cy="0"/>
          <a:chOff x="0" y="0"/>
          <a:chExt cx="0" cy="0"/>
        </a:xfrm>
      </p:grpSpPr>
      <p:sp>
        <p:nvSpPr>
          <p:cNvPr id="331" name="Shape 331"/>
          <p:cNvSpPr>
            <a:spLocks noGrp="1"/>
          </p:cNvSpPr>
          <p:nvPr>
            <p:ph type="body" sz="quarter" idx="1"/>
          </p:nvPr>
        </p:nvSpPr>
        <p:spPr>
          <a:xfrm>
            <a:off x="991543" y="755344"/>
            <a:ext cx="16017185" cy="1459594"/>
          </a:xfrm>
          <a:prstGeom prst="rect">
            <a:avLst/>
          </a:prstGeom>
        </p:spPr>
        <p:txBody>
          <a:bodyPr>
            <a:normAutofit/>
          </a:bodyPr>
          <a:lstStyle>
            <a:lvl1pPr>
              <a:lnSpc>
                <a:spcPct val="80000"/>
              </a:lnSpc>
              <a:defRPr sz="5200" b="1"/>
            </a:lvl1pPr>
            <a:lvl2pPr>
              <a:lnSpc>
                <a:spcPct val="80000"/>
              </a:lnSpc>
              <a:defRPr sz="5200" b="1"/>
            </a:lvl2pPr>
            <a:lvl3pPr marL="621602" indent="-621602">
              <a:lnSpc>
                <a:spcPct val="80000"/>
              </a:lnSpc>
              <a:defRPr sz="5200" b="1"/>
            </a:lvl3pPr>
            <a:lvl4pPr marL="867914" indent="-621602">
              <a:lnSpc>
                <a:spcPct val="80000"/>
              </a:lnSpc>
              <a:defRPr sz="5200" b="1"/>
            </a:lvl4pPr>
            <a:lvl5pPr marL="1114205" indent="-621602">
              <a:lnSpc>
                <a:spcPct val="80000"/>
              </a:lnSpc>
              <a:defRPr sz="5200" b="1"/>
            </a:lvl5pPr>
          </a:lstStyle>
          <a:p>
            <a:r>
              <a:t>Body Level One</a:t>
            </a:r>
          </a:p>
          <a:p>
            <a:pPr lvl="1"/>
            <a:r>
              <a:t>Body Level Two</a:t>
            </a:r>
          </a:p>
          <a:p>
            <a:pPr lvl="2"/>
            <a:r>
              <a:t>Body Level Three</a:t>
            </a:r>
          </a:p>
          <a:p>
            <a:pPr lvl="3"/>
            <a:r>
              <a:t>Body Level Four</a:t>
            </a:r>
          </a:p>
          <a:p>
            <a:pPr lvl="4"/>
            <a:r>
              <a:t>Body Level Five</a:t>
            </a:r>
          </a:p>
        </p:txBody>
      </p:sp>
      <p:sp>
        <p:nvSpPr>
          <p:cNvPr id="332" name="Shape 332"/>
          <p:cNvSpPr>
            <a:spLocks noGrp="1"/>
          </p:cNvSpPr>
          <p:nvPr>
            <p:ph type="sldNum" sz="quarter" idx="2"/>
          </p:nvPr>
        </p:nvSpPr>
        <p:spPr>
          <a:xfrm>
            <a:off x="18763464" y="755391"/>
            <a:ext cx="335656" cy="342593"/>
          </a:xfrm>
          <a:prstGeom prst="rect">
            <a:avLst/>
          </a:prstGeom>
        </p:spPr>
        <p:txBody>
          <a:bodyPr/>
          <a:lstStyle>
            <a:lvl1pPr defTabSz="907893">
              <a:defRPr sz="22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021006188"/>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type="tx">
  <p:cSld name="1_Contents Page">
    <p:spTree>
      <p:nvGrpSpPr>
        <p:cNvPr id="1" name=""/>
        <p:cNvGrpSpPr/>
        <p:nvPr/>
      </p:nvGrpSpPr>
      <p:grpSpPr>
        <a:xfrm>
          <a:off x="0" y="0"/>
          <a:ext cx="0" cy="0"/>
          <a:chOff x="0" y="0"/>
          <a:chExt cx="0" cy="0"/>
        </a:xfrm>
      </p:grpSpPr>
      <p:sp>
        <p:nvSpPr>
          <p:cNvPr id="339" name="Shape 339"/>
          <p:cNvSpPr>
            <a:spLocks noGrp="1"/>
          </p:cNvSpPr>
          <p:nvPr>
            <p:ph type="title"/>
          </p:nvPr>
        </p:nvSpPr>
        <p:spPr>
          <a:xfrm>
            <a:off x="991382" y="748662"/>
            <a:ext cx="18121400" cy="677110"/>
          </a:xfrm>
          <a:prstGeom prst="rect">
            <a:avLst/>
          </a:prstGeom>
        </p:spPr>
        <p:txBody>
          <a:bodyPr>
            <a:normAutofit/>
          </a:bodyPr>
          <a:lstStyle>
            <a:lvl1pPr>
              <a:defRPr sz="5200"/>
            </a:lvl1pPr>
          </a:lstStyle>
          <a:p>
            <a:r>
              <a:t>Title Text</a:t>
            </a:r>
          </a:p>
        </p:txBody>
      </p:sp>
      <p:sp>
        <p:nvSpPr>
          <p:cNvPr id="340" name="Shape 340"/>
          <p:cNvSpPr>
            <a:spLocks noGrp="1"/>
          </p:cNvSpPr>
          <p:nvPr>
            <p:ph type="body" sz="half" idx="1"/>
          </p:nvPr>
        </p:nvSpPr>
        <p:spPr>
          <a:xfrm>
            <a:off x="1030906" y="3192497"/>
            <a:ext cx="16017185" cy="3713871"/>
          </a:xfrm>
          <a:prstGeom prst="rect">
            <a:avLst/>
          </a:prstGeom>
        </p:spPr>
        <p:txBody>
          <a:bodyPr>
            <a:normAutofit/>
          </a:bodyPr>
          <a:lstStyle>
            <a:lvl1pPr>
              <a:tabLst>
                <a:tab pos="14422819" algn="r"/>
              </a:tabLst>
              <a:defRPr sz="2800" b="1"/>
            </a:lvl1pPr>
            <a:lvl2pPr>
              <a:tabLst>
                <a:tab pos="14422819" algn="r"/>
              </a:tabLst>
              <a:defRPr sz="2800" b="1"/>
            </a:lvl2pPr>
            <a:lvl3pPr marL="246291" indent="-246291">
              <a:tabLst>
                <a:tab pos="14422819" algn="r"/>
              </a:tabLst>
              <a:defRPr sz="2800" b="1"/>
            </a:lvl3pPr>
            <a:lvl4pPr marL="492594" indent="-246291">
              <a:tabLst>
                <a:tab pos="14422819" algn="r"/>
              </a:tabLst>
              <a:defRPr sz="2800" b="1"/>
            </a:lvl4pPr>
            <a:lvl5pPr marL="738902" indent="-246291">
              <a:tabLst>
                <a:tab pos="14422819" algn="r"/>
              </a:tabLst>
              <a:defRPr sz="2800" b="1"/>
            </a:lvl5pPr>
          </a:lstStyle>
          <a:p>
            <a:r>
              <a:t>Body Level One</a:t>
            </a:r>
          </a:p>
          <a:p>
            <a:pPr lvl="1"/>
            <a:r>
              <a:t>Body Level Two</a:t>
            </a:r>
          </a:p>
          <a:p>
            <a:pPr lvl="2"/>
            <a:r>
              <a:t>Body Level Three</a:t>
            </a:r>
          </a:p>
          <a:p>
            <a:pPr lvl="3"/>
            <a:r>
              <a:t>Body Level Four</a:t>
            </a:r>
          </a:p>
          <a:p>
            <a:pPr lvl="4"/>
            <a:r>
              <a:t>Body Level Five</a:t>
            </a:r>
          </a:p>
        </p:txBody>
      </p:sp>
      <p:sp>
        <p:nvSpPr>
          <p:cNvPr id="341" name="Shape 341"/>
          <p:cNvSpPr>
            <a:spLocks noGrp="1"/>
          </p:cNvSpPr>
          <p:nvPr>
            <p:ph type="sldNum" sz="quarter" idx="2"/>
          </p:nvPr>
        </p:nvSpPr>
        <p:spPr>
          <a:xfrm>
            <a:off x="18763464" y="755391"/>
            <a:ext cx="335656" cy="342593"/>
          </a:xfrm>
          <a:prstGeom prst="rect">
            <a:avLst/>
          </a:prstGeom>
        </p:spPr>
        <p:txBody>
          <a:bodyPr/>
          <a:lstStyle>
            <a:lvl1pPr defTabSz="907893">
              <a:defRPr sz="22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553051534"/>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fld id="{C4914445-1980-F848-8752-8D5CA78E5898}" type="datetimeFigureOut">
              <a:rPr lang="en-GB" smtClean="0">
                <a:latin typeface="Calibri"/>
              </a:rPr>
              <a:pPr/>
              <a:t>28/09/2023</a:t>
            </a:fld>
            <a:endParaRPr lang="en-GB" dirty="0">
              <a:latin typeface="Calibri"/>
            </a:endParaRPr>
          </a:p>
        </p:txBody>
      </p:sp>
      <p:sp>
        <p:nvSpPr>
          <p:cNvPr id="9" name="Footer Placeholder 8"/>
          <p:cNvSpPr>
            <a:spLocks noGrp="1"/>
          </p:cNvSpPr>
          <p:nvPr>
            <p:ph type="ftr" sz="quarter" idx="11"/>
          </p:nvPr>
        </p:nvSpPr>
        <p:spPr/>
        <p:txBody>
          <a:bodyPr/>
          <a:lstStyle/>
          <a:p>
            <a:endParaRPr lang="en-GB" dirty="0">
              <a:latin typeface="Calibri"/>
            </a:endParaRPr>
          </a:p>
        </p:txBody>
      </p:sp>
      <p:sp>
        <p:nvSpPr>
          <p:cNvPr id="10" name="Slide Number Placeholder 9"/>
          <p:cNvSpPr>
            <a:spLocks noGrp="1"/>
          </p:cNvSpPr>
          <p:nvPr>
            <p:ph type="sldNum" sz="quarter" idx="12"/>
          </p:nvPr>
        </p:nvSpPr>
        <p:spPr/>
        <p:txBody>
          <a:bodyPr/>
          <a:lstStyle/>
          <a:p>
            <a:fld id="{1696D380-808C-2F41-977E-42B669A77557}" type="slidenum">
              <a:rPr lang="en-GB" smtClean="0">
                <a:latin typeface="Calibri"/>
              </a:rPr>
              <a:pPr/>
              <a:t>‹#›</a:t>
            </a:fld>
            <a:endParaRPr lang="en-GB" dirty="0">
              <a:latin typeface="Calibri"/>
            </a:endParaRPr>
          </a:p>
        </p:txBody>
      </p:sp>
      <p:sp>
        <p:nvSpPr>
          <p:cNvPr id="11" name="Holder 3"/>
          <p:cNvSpPr>
            <a:spLocks noGrp="1"/>
          </p:cNvSpPr>
          <p:nvPr>
            <p:ph type="body" idx="13" hasCustomPrompt="1"/>
          </p:nvPr>
        </p:nvSpPr>
        <p:spPr>
          <a:xfrm>
            <a:off x="991360" y="754920"/>
            <a:ext cx="16017183" cy="1464632"/>
          </a:xfrm>
        </p:spPr>
        <p:txBody>
          <a:bodyPr lIns="0" tIns="0" rIns="0" bIns="0"/>
          <a:lstStyle>
            <a:lvl1pPr>
              <a:lnSpc>
                <a:spcPct val="80000"/>
              </a:lnSpc>
              <a:defRPr sz="5300" b="1"/>
            </a:lvl1pPr>
            <a:lvl2pPr>
              <a:lnSpc>
                <a:spcPct val="80000"/>
              </a:lnSpc>
              <a:defRPr sz="5300">
                <a:solidFill>
                  <a:schemeClr val="accent6"/>
                </a:solidFill>
              </a:defRPr>
            </a:lvl2pPr>
          </a:lstStyle>
          <a:p>
            <a:pPr lvl="0"/>
            <a:r>
              <a:rPr lang="en-GB" noProof="0"/>
              <a:t>&lt;First Level style&gt; Main Heading</a:t>
            </a:r>
          </a:p>
          <a:p>
            <a:pPr lvl="1"/>
            <a:r>
              <a:rPr lang="en-GB" noProof="0"/>
              <a:t>&lt;Second Level style&gt; Subsequent headings</a:t>
            </a:r>
          </a:p>
        </p:txBody>
      </p:sp>
    </p:spTree>
    <p:extLst>
      <p:ext uri="{BB962C8B-B14F-4D97-AF65-F5344CB8AC3E}">
        <p14:creationId xmlns:p14="http://schemas.microsoft.com/office/powerpoint/2010/main" val="37982384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cSld name="5_Two Content">
    <p:spTree>
      <p:nvGrpSpPr>
        <p:cNvPr id="1" name=""/>
        <p:cNvGrpSpPr/>
        <p:nvPr/>
      </p:nvGrpSpPr>
      <p:grpSpPr>
        <a:xfrm>
          <a:off x="0" y="0"/>
          <a:ext cx="0" cy="0"/>
          <a:chOff x="0" y="0"/>
          <a:chExt cx="0" cy="0"/>
        </a:xfrm>
      </p:grpSpPr>
      <p:sp>
        <p:nvSpPr>
          <p:cNvPr id="348" name="Shape 348"/>
          <p:cNvSpPr>
            <a:spLocks noGrp="1"/>
          </p:cNvSpPr>
          <p:nvPr>
            <p:ph type="body" sz="quarter" idx="1"/>
          </p:nvPr>
        </p:nvSpPr>
        <p:spPr>
          <a:xfrm>
            <a:off x="9311883" y="3192439"/>
            <a:ext cx="7665572" cy="3165910"/>
          </a:xfrm>
          <a:prstGeom prst="rect">
            <a:avLst/>
          </a:prstGeom>
        </p:spPr>
        <p:txBody>
          <a:bodyPr>
            <a:normAutofit/>
          </a:bodyPr>
          <a:lstStyle>
            <a:lvl1pPr>
              <a:defRPr sz="2200"/>
            </a:lvl1pPr>
            <a:lvl2pPr>
              <a:defRPr sz="2200"/>
            </a:lvl2pPr>
            <a:lvl3pPr marL="246291" indent="-246291">
              <a:defRPr sz="2200"/>
            </a:lvl3pPr>
            <a:lvl4pPr marL="492594" indent="-246291">
              <a:defRPr sz="2200"/>
            </a:lvl4pPr>
            <a:lvl5pPr marL="738902" indent="-246291">
              <a:defRPr sz="2200"/>
            </a:lvl5pPr>
          </a:lstStyle>
          <a:p>
            <a:r>
              <a:t>Body Level One</a:t>
            </a:r>
          </a:p>
          <a:p>
            <a:pPr lvl="1"/>
            <a:r>
              <a:t>Body Level Two</a:t>
            </a:r>
          </a:p>
          <a:p>
            <a:pPr lvl="2"/>
            <a:r>
              <a:t>Body Level Three</a:t>
            </a:r>
          </a:p>
          <a:p>
            <a:pPr lvl="3"/>
            <a:r>
              <a:t>Body Level Four</a:t>
            </a:r>
          </a:p>
          <a:p>
            <a:pPr lvl="4"/>
            <a:r>
              <a:t>Body Level Five</a:t>
            </a:r>
          </a:p>
        </p:txBody>
      </p:sp>
      <p:sp>
        <p:nvSpPr>
          <p:cNvPr id="349" name="Shape 349"/>
          <p:cNvSpPr>
            <a:spLocks noGrp="1"/>
          </p:cNvSpPr>
          <p:nvPr>
            <p:ph type="body" sz="quarter" idx="13"/>
          </p:nvPr>
        </p:nvSpPr>
        <p:spPr>
          <a:xfrm>
            <a:off x="991475" y="755344"/>
            <a:ext cx="16017184" cy="1459594"/>
          </a:xfrm>
          <a:prstGeom prst="rect">
            <a:avLst/>
          </a:prstGeom>
        </p:spPr>
        <p:txBody>
          <a:bodyPr>
            <a:normAutofit/>
          </a:bodyPr>
          <a:lstStyle/>
          <a:p>
            <a:pPr>
              <a:lnSpc>
                <a:spcPct val="80000"/>
              </a:lnSpc>
              <a:defRPr sz="5300" b="1"/>
            </a:pPr>
            <a:endParaRPr/>
          </a:p>
        </p:txBody>
      </p:sp>
      <p:sp>
        <p:nvSpPr>
          <p:cNvPr id="350" name="Shape 350"/>
          <p:cNvSpPr>
            <a:spLocks noGrp="1"/>
          </p:cNvSpPr>
          <p:nvPr>
            <p:ph type="sldNum" sz="quarter" idx="2"/>
          </p:nvPr>
        </p:nvSpPr>
        <p:spPr>
          <a:xfrm>
            <a:off x="18763464" y="755391"/>
            <a:ext cx="335656" cy="342593"/>
          </a:xfrm>
          <a:prstGeom prst="rect">
            <a:avLst/>
          </a:prstGeom>
        </p:spPr>
        <p:txBody>
          <a:bodyPr/>
          <a:lstStyle>
            <a:lvl1pPr defTabSz="907893">
              <a:defRPr sz="22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843917877"/>
      </p:ext>
    </p:extLst>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type="tx">
  <p:cSld name="5_Title Only">
    <p:spTree>
      <p:nvGrpSpPr>
        <p:cNvPr id="1" name=""/>
        <p:cNvGrpSpPr/>
        <p:nvPr/>
      </p:nvGrpSpPr>
      <p:grpSpPr>
        <a:xfrm>
          <a:off x="0" y="0"/>
          <a:ext cx="0" cy="0"/>
          <a:chOff x="0" y="0"/>
          <a:chExt cx="0" cy="0"/>
        </a:xfrm>
      </p:grpSpPr>
      <p:sp>
        <p:nvSpPr>
          <p:cNvPr id="357" name="Shape 357"/>
          <p:cNvSpPr>
            <a:spLocks noGrp="1"/>
          </p:cNvSpPr>
          <p:nvPr>
            <p:ph type="body" sz="quarter" idx="1"/>
          </p:nvPr>
        </p:nvSpPr>
        <p:spPr>
          <a:xfrm>
            <a:off x="991543" y="755344"/>
            <a:ext cx="16017185" cy="1459594"/>
          </a:xfrm>
          <a:prstGeom prst="rect">
            <a:avLst/>
          </a:prstGeom>
        </p:spPr>
        <p:txBody>
          <a:bodyPr>
            <a:normAutofit/>
          </a:bodyPr>
          <a:lstStyle>
            <a:lvl1pPr>
              <a:lnSpc>
                <a:spcPct val="80000"/>
              </a:lnSpc>
              <a:defRPr sz="5200" b="1"/>
            </a:lvl1pPr>
            <a:lvl2pPr>
              <a:lnSpc>
                <a:spcPct val="80000"/>
              </a:lnSpc>
              <a:defRPr sz="5200" b="1"/>
            </a:lvl2pPr>
            <a:lvl3pPr marL="621602" indent="-621602">
              <a:lnSpc>
                <a:spcPct val="80000"/>
              </a:lnSpc>
              <a:defRPr sz="5200" b="1"/>
            </a:lvl3pPr>
            <a:lvl4pPr marL="867914" indent="-621602">
              <a:lnSpc>
                <a:spcPct val="80000"/>
              </a:lnSpc>
              <a:defRPr sz="5200" b="1"/>
            </a:lvl4pPr>
            <a:lvl5pPr marL="1114205" indent="-621602">
              <a:lnSpc>
                <a:spcPct val="80000"/>
              </a:lnSpc>
              <a:defRPr sz="5200" b="1"/>
            </a:lvl5pPr>
          </a:lstStyle>
          <a:p>
            <a:r>
              <a:t>Body Level One</a:t>
            </a:r>
          </a:p>
          <a:p>
            <a:pPr lvl="1"/>
            <a:r>
              <a:t>Body Level Two</a:t>
            </a:r>
          </a:p>
          <a:p>
            <a:pPr lvl="2"/>
            <a:r>
              <a:t>Body Level Three</a:t>
            </a:r>
          </a:p>
          <a:p>
            <a:pPr lvl="3"/>
            <a:r>
              <a:t>Body Level Four</a:t>
            </a:r>
          </a:p>
          <a:p>
            <a:pPr lvl="4"/>
            <a:r>
              <a:t>Body Level Five</a:t>
            </a:r>
          </a:p>
        </p:txBody>
      </p:sp>
      <p:sp>
        <p:nvSpPr>
          <p:cNvPr id="358" name="Shape 358"/>
          <p:cNvSpPr>
            <a:spLocks noGrp="1"/>
          </p:cNvSpPr>
          <p:nvPr>
            <p:ph type="sldNum" sz="quarter" idx="2"/>
          </p:nvPr>
        </p:nvSpPr>
        <p:spPr>
          <a:xfrm>
            <a:off x="18763464" y="755391"/>
            <a:ext cx="335656" cy="342593"/>
          </a:xfrm>
          <a:prstGeom prst="rect">
            <a:avLst/>
          </a:prstGeom>
        </p:spPr>
        <p:txBody>
          <a:bodyPr/>
          <a:lstStyle>
            <a:lvl1pPr defTabSz="907893">
              <a:defRPr sz="22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698781649"/>
      </p:ext>
    </p:extLst>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tx">
  <p:cSld name="1_Signoff">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365" name="image3.tif" descr="PET4085_all in_LOGO AW_YELLOW_RGB.ai"/>
          <p:cNvPicPr>
            <a:picLocks noChangeAspect="1"/>
          </p:cNvPicPr>
          <p:nvPr/>
        </p:nvPicPr>
        <p:blipFill>
          <a:blip r:embed="rId3"/>
          <a:stretch>
            <a:fillRect/>
          </a:stretch>
        </p:blipFill>
        <p:spPr>
          <a:xfrm>
            <a:off x="6613817" y="3209349"/>
            <a:ext cx="17955208" cy="10097703"/>
          </a:xfrm>
          <a:prstGeom prst="rect">
            <a:avLst/>
          </a:prstGeom>
          <a:ln w="12700">
            <a:miter lim="400000"/>
          </a:ln>
        </p:spPr>
      </p:pic>
      <p:sp>
        <p:nvSpPr>
          <p:cNvPr id="366" name="Shape 366"/>
          <p:cNvSpPr>
            <a:spLocks noGrp="1"/>
          </p:cNvSpPr>
          <p:nvPr>
            <p:ph type="body" sz="quarter" idx="1"/>
          </p:nvPr>
        </p:nvSpPr>
        <p:spPr>
          <a:xfrm>
            <a:off x="1002839" y="712778"/>
            <a:ext cx="14493099" cy="1945841"/>
          </a:xfrm>
          <a:prstGeom prst="rect">
            <a:avLst/>
          </a:prstGeom>
        </p:spPr>
        <p:txBody>
          <a:bodyPr>
            <a:normAutofit/>
          </a:bodyPr>
          <a:lstStyle>
            <a:lvl1pPr>
              <a:lnSpc>
                <a:spcPct val="80000"/>
              </a:lnSpc>
              <a:spcBef>
                <a:spcPts val="0"/>
              </a:spcBef>
              <a:defRPr sz="5200" b="1">
                <a:solidFill>
                  <a:srgbClr val="FFCD00"/>
                </a:solidFill>
              </a:defRPr>
            </a:lvl1pPr>
            <a:lvl2pPr>
              <a:lnSpc>
                <a:spcPct val="80000"/>
              </a:lnSpc>
              <a:spcBef>
                <a:spcPts val="0"/>
              </a:spcBef>
              <a:defRPr sz="5200" b="1">
                <a:solidFill>
                  <a:srgbClr val="FFCD00"/>
                </a:solidFill>
              </a:defRPr>
            </a:lvl2pPr>
            <a:lvl3pPr marL="0" indent="0">
              <a:lnSpc>
                <a:spcPct val="80000"/>
              </a:lnSpc>
              <a:spcBef>
                <a:spcPts val="0"/>
              </a:spcBef>
              <a:buSzTx/>
              <a:buNone/>
              <a:defRPr sz="5200" b="1">
                <a:solidFill>
                  <a:srgbClr val="FFCD00"/>
                </a:solidFill>
              </a:defRPr>
            </a:lvl3pPr>
            <a:lvl4pPr marL="867914" indent="-621602">
              <a:lnSpc>
                <a:spcPct val="80000"/>
              </a:lnSpc>
              <a:spcBef>
                <a:spcPts val="0"/>
              </a:spcBef>
              <a:defRPr sz="5200" b="1">
                <a:solidFill>
                  <a:srgbClr val="FFCD00"/>
                </a:solidFill>
              </a:defRPr>
            </a:lvl4pPr>
            <a:lvl5pPr marL="1114205" indent="-621602">
              <a:lnSpc>
                <a:spcPct val="80000"/>
              </a:lnSpc>
              <a:spcBef>
                <a:spcPts val="0"/>
              </a:spcBef>
              <a:defRPr sz="52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367" name="Shape 367"/>
          <p:cNvSpPr>
            <a:spLocks noGrp="1"/>
          </p:cNvSpPr>
          <p:nvPr>
            <p:ph type="sldNum" sz="quarter" idx="2"/>
          </p:nvPr>
        </p:nvSpPr>
        <p:spPr>
          <a:xfrm>
            <a:off x="14072316" y="10482148"/>
            <a:ext cx="335656" cy="342593"/>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4284154278"/>
      </p:ext>
    </p:extLst>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tx">
  <p:cSld name="4_Title Slide">
    <p:spTree>
      <p:nvGrpSpPr>
        <p:cNvPr id="1" name=""/>
        <p:cNvGrpSpPr/>
        <p:nvPr/>
      </p:nvGrpSpPr>
      <p:grpSpPr>
        <a:xfrm>
          <a:off x="0" y="0"/>
          <a:ext cx="0" cy="0"/>
          <a:chOff x="0" y="0"/>
          <a:chExt cx="0" cy="0"/>
        </a:xfrm>
      </p:grpSpPr>
      <p:sp>
        <p:nvSpPr>
          <p:cNvPr id="374" name="Shape 374"/>
          <p:cNvSpPr>
            <a:spLocks noGrp="1"/>
          </p:cNvSpPr>
          <p:nvPr>
            <p:ph type="title"/>
          </p:nvPr>
        </p:nvSpPr>
        <p:spPr>
          <a:xfrm>
            <a:off x="5231266" y="3821227"/>
            <a:ext cx="9641582" cy="1647531"/>
          </a:xfrm>
          <a:prstGeom prst="rect">
            <a:avLst/>
          </a:prstGeom>
        </p:spPr>
        <p:txBody>
          <a:bodyPr>
            <a:normAutofit/>
          </a:bodyPr>
          <a:lstStyle>
            <a:lvl1pPr algn="ctr">
              <a:lnSpc>
                <a:spcPct val="100000"/>
              </a:lnSpc>
              <a:defRPr sz="10600">
                <a:solidFill>
                  <a:srgbClr val="333E47"/>
                </a:solidFill>
              </a:defRPr>
            </a:lvl1pPr>
          </a:lstStyle>
          <a:p>
            <a:r>
              <a:t>Title Text</a:t>
            </a:r>
          </a:p>
        </p:txBody>
      </p:sp>
      <p:sp>
        <p:nvSpPr>
          <p:cNvPr id="375" name="Shape 375"/>
          <p:cNvSpPr>
            <a:spLocks noGrp="1"/>
          </p:cNvSpPr>
          <p:nvPr>
            <p:ph type="body" sz="quarter" idx="1"/>
          </p:nvPr>
        </p:nvSpPr>
        <p:spPr>
          <a:xfrm>
            <a:off x="6286751" y="5918506"/>
            <a:ext cx="7530690" cy="762176"/>
          </a:xfrm>
          <a:prstGeom prst="rect">
            <a:avLst/>
          </a:prstGeom>
        </p:spPr>
        <p:txBody>
          <a:bodyPr>
            <a:normAutofit/>
          </a:bodyPr>
          <a:lstStyle>
            <a:lvl1pPr algn="ctr">
              <a:spcBef>
                <a:spcPts val="0"/>
              </a:spcBef>
              <a:defRPr sz="4800">
                <a:solidFill>
                  <a:srgbClr val="333E47"/>
                </a:solidFill>
              </a:defRPr>
            </a:lvl1pPr>
            <a:lvl2pPr indent="454652" algn="ctr">
              <a:spcBef>
                <a:spcPts val="0"/>
              </a:spcBef>
              <a:defRPr sz="4800">
                <a:solidFill>
                  <a:srgbClr val="333E47"/>
                </a:solidFill>
              </a:defRPr>
            </a:lvl2pPr>
            <a:lvl3pPr marL="0" indent="909315" algn="ctr">
              <a:spcBef>
                <a:spcPts val="0"/>
              </a:spcBef>
              <a:buSzTx/>
              <a:buNone/>
              <a:defRPr sz="4800">
                <a:solidFill>
                  <a:srgbClr val="333E47"/>
                </a:solidFill>
              </a:defRPr>
            </a:lvl3pPr>
            <a:lvl4pPr marL="0" indent="1363979" algn="ctr">
              <a:spcBef>
                <a:spcPts val="0"/>
              </a:spcBef>
              <a:buSzTx/>
              <a:buNone/>
              <a:defRPr sz="4800">
                <a:solidFill>
                  <a:srgbClr val="333E47"/>
                </a:solidFill>
              </a:defRPr>
            </a:lvl4pPr>
            <a:lvl5pPr marL="0" indent="1818633" algn="ctr">
              <a:spcBef>
                <a:spcPts val="0"/>
              </a:spcBef>
              <a:buSzTx/>
              <a:buNone/>
              <a:defRPr sz="48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376" name="Shape 376"/>
          <p:cNvSpPr>
            <a:spLocks noGrp="1"/>
          </p:cNvSpPr>
          <p:nvPr>
            <p:ph type="sldNum" sz="quarter" idx="2"/>
          </p:nvPr>
        </p:nvSpPr>
        <p:spPr>
          <a:xfrm>
            <a:off x="18837831" y="778414"/>
            <a:ext cx="261066" cy="266462"/>
          </a:xfrm>
          <a:prstGeom prst="rect">
            <a:avLst/>
          </a:prstGeom>
        </p:spPr>
        <p:txBody>
          <a:bodyPr/>
          <a:lstStyle>
            <a:lvl1pPr defTabSz="907893">
              <a:defRPr sz="17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681559807"/>
      </p:ext>
    </p:extLst>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x">
  <p:cSld name="5_Title and Content">
    <p:spTree>
      <p:nvGrpSpPr>
        <p:cNvPr id="1" name=""/>
        <p:cNvGrpSpPr/>
        <p:nvPr/>
      </p:nvGrpSpPr>
      <p:grpSpPr>
        <a:xfrm>
          <a:off x="0" y="0"/>
          <a:ext cx="0" cy="0"/>
          <a:chOff x="0" y="0"/>
          <a:chExt cx="0" cy="0"/>
        </a:xfrm>
      </p:grpSpPr>
      <p:sp>
        <p:nvSpPr>
          <p:cNvPr id="383" name="Shape 383"/>
          <p:cNvSpPr>
            <a:spLocks noGrp="1"/>
          </p:cNvSpPr>
          <p:nvPr>
            <p:ph type="title"/>
          </p:nvPr>
        </p:nvSpPr>
        <p:spPr>
          <a:xfrm>
            <a:off x="1005213" y="519735"/>
            <a:ext cx="14351438" cy="16475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384" name="Shape 384"/>
          <p:cNvSpPr>
            <a:spLocks noGrp="1"/>
          </p:cNvSpPr>
          <p:nvPr>
            <p:ph type="body" idx="1"/>
          </p:nvPr>
        </p:nvSpPr>
        <p:spPr>
          <a:xfrm>
            <a:off x="1005205" y="2602682"/>
            <a:ext cx="18093690" cy="7468365"/>
          </a:xfrm>
          <a:prstGeom prst="rect">
            <a:avLst/>
          </a:prstGeom>
        </p:spPr>
        <p:txBody>
          <a:bodyPr>
            <a:normAutofit/>
          </a:bodyPr>
          <a:lstStyle>
            <a:lvl1pPr>
              <a:spcBef>
                <a:spcPts val="0"/>
              </a:spcBef>
              <a:defRPr sz="1800">
                <a:solidFill>
                  <a:srgbClr val="000000"/>
                </a:solidFill>
              </a:defRPr>
            </a:lvl1pPr>
            <a:lvl2pPr indent="454652">
              <a:spcBef>
                <a:spcPts val="0"/>
              </a:spcBef>
              <a:defRPr sz="1800">
                <a:solidFill>
                  <a:srgbClr val="000000"/>
                </a:solidFill>
              </a:defRPr>
            </a:lvl2pPr>
            <a:lvl3pPr marL="0" indent="909315">
              <a:spcBef>
                <a:spcPts val="0"/>
              </a:spcBef>
              <a:buSzTx/>
              <a:buNone/>
              <a:defRPr sz="1800">
                <a:solidFill>
                  <a:srgbClr val="000000"/>
                </a:solidFill>
              </a:defRPr>
            </a:lvl3pPr>
            <a:lvl4pPr marL="0" indent="1363979">
              <a:spcBef>
                <a:spcPts val="0"/>
              </a:spcBef>
              <a:buSzTx/>
              <a:buNone/>
              <a:defRPr sz="1800">
                <a:solidFill>
                  <a:srgbClr val="000000"/>
                </a:solidFill>
              </a:defRPr>
            </a:lvl4pPr>
            <a:lvl5pPr marL="0" indent="1818633">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85" name="Shape 385"/>
          <p:cNvSpPr>
            <a:spLocks noGrp="1"/>
          </p:cNvSpPr>
          <p:nvPr>
            <p:ph type="sldNum" sz="quarter" idx="2"/>
          </p:nvPr>
        </p:nvSpPr>
        <p:spPr>
          <a:xfrm>
            <a:off x="18837831" y="778414"/>
            <a:ext cx="261066" cy="266462"/>
          </a:xfrm>
          <a:prstGeom prst="rect">
            <a:avLst/>
          </a:prstGeom>
        </p:spPr>
        <p:txBody>
          <a:bodyPr/>
          <a:lstStyle>
            <a:lvl1pPr defTabSz="907893">
              <a:defRPr sz="17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888544995"/>
      </p:ext>
    </p:extLst>
  </p:cSld>
  <p:clrMapOvr>
    <a:masterClrMapping/>
  </p:clrMapOvr>
  <p:transition spd="med"/>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x">
  <p:cSld name="6_Two Content">
    <p:spTree>
      <p:nvGrpSpPr>
        <p:cNvPr id="1" name=""/>
        <p:cNvGrpSpPr/>
        <p:nvPr/>
      </p:nvGrpSpPr>
      <p:grpSpPr>
        <a:xfrm>
          <a:off x="0" y="0"/>
          <a:ext cx="0" cy="0"/>
          <a:chOff x="0" y="0"/>
          <a:chExt cx="0" cy="0"/>
        </a:xfrm>
      </p:grpSpPr>
      <p:sp>
        <p:nvSpPr>
          <p:cNvPr id="392" name="Shape 392"/>
          <p:cNvSpPr>
            <a:spLocks noGrp="1"/>
          </p:cNvSpPr>
          <p:nvPr>
            <p:ph type="title"/>
          </p:nvPr>
        </p:nvSpPr>
        <p:spPr>
          <a:xfrm>
            <a:off x="1005213" y="519735"/>
            <a:ext cx="14351438" cy="16475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393" name="Shape 393"/>
          <p:cNvSpPr>
            <a:spLocks noGrp="1"/>
          </p:cNvSpPr>
          <p:nvPr>
            <p:ph type="body" sz="half" idx="1"/>
          </p:nvPr>
        </p:nvSpPr>
        <p:spPr>
          <a:xfrm>
            <a:off x="1005211" y="2602682"/>
            <a:ext cx="8745287" cy="7468365"/>
          </a:xfrm>
          <a:prstGeom prst="rect">
            <a:avLst/>
          </a:prstGeom>
        </p:spPr>
        <p:txBody>
          <a:bodyPr>
            <a:normAutofit/>
          </a:bodyPr>
          <a:lstStyle>
            <a:lvl1pPr>
              <a:spcBef>
                <a:spcPts val="0"/>
              </a:spcBef>
              <a:defRPr sz="1800">
                <a:solidFill>
                  <a:srgbClr val="000000"/>
                </a:solidFill>
              </a:defRPr>
            </a:lvl1pPr>
            <a:lvl2pPr indent="454652">
              <a:spcBef>
                <a:spcPts val="0"/>
              </a:spcBef>
              <a:defRPr sz="1800">
                <a:solidFill>
                  <a:srgbClr val="000000"/>
                </a:solidFill>
              </a:defRPr>
            </a:lvl2pPr>
            <a:lvl3pPr marL="0" indent="909315">
              <a:spcBef>
                <a:spcPts val="0"/>
              </a:spcBef>
              <a:buSzTx/>
              <a:buNone/>
              <a:defRPr sz="1800">
                <a:solidFill>
                  <a:srgbClr val="000000"/>
                </a:solidFill>
              </a:defRPr>
            </a:lvl3pPr>
            <a:lvl4pPr marL="0" indent="1363979">
              <a:spcBef>
                <a:spcPts val="0"/>
              </a:spcBef>
              <a:buSzTx/>
              <a:buNone/>
              <a:defRPr sz="1800">
                <a:solidFill>
                  <a:srgbClr val="000000"/>
                </a:solidFill>
              </a:defRPr>
            </a:lvl4pPr>
            <a:lvl5pPr marL="0" indent="1818633">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94" name="Shape 394"/>
          <p:cNvSpPr>
            <a:spLocks noGrp="1"/>
          </p:cNvSpPr>
          <p:nvPr>
            <p:ph type="sldNum" sz="quarter" idx="2"/>
          </p:nvPr>
        </p:nvSpPr>
        <p:spPr>
          <a:xfrm>
            <a:off x="18837831" y="778414"/>
            <a:ext cx="261066" cy="266462"/>
          </a:xfrm>
          <a:prstGeom prst="rect">
            <a:avLst/>
          </a:prstGeom>
        </p:spPr>
        <p:txBody>
          <a:bodyPr/>
          <a:lstStyle>
            <a:lvl1pPr defTabSz="907893">
              <a:defRPr sz="17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148583991"/>
      </p:ext>
    </p:extLst>
  </p:cSld>
  <p:clrMapOvr>
    <a:masterClrMapping/>
  </p:clrMapOvr>
  <p:transition spd="med"/>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tx">
  <p:cSld name="6_Title Only">
    <p:spTree>
      <p:nvGrpSpPr>
        <p:cNvPr id="1" name=""/>
        <p:cNvGrpSpPr/>
        <p:nvPr/>
      </p:nvGrpSpPr>
      <p:grpSpPr>
        <a:xfrm>
          <a:off x="0" y="0"/>
          <a:ext cx="0" cy="0"/>
          <a:chOff x="0" y="0"/>
          <a:chExt cx="0" cy="0"/>
        </a:xfrm>
      </p:grpSpPr>
      <p:sp>
        <p:nvSpPr>
          <p:cNvPr id="401" name="Shape 401"/>
          <p:cNvSpPr>
            <a:spLocks noGrp="1"/>
          </p:cNvSpPr>
          <p:nvPr>
            <p:ph type="title"/>
          </p:nvPr>
        </p:nvSpPr>
        <p:spPr>
          <a:xfrm>
            <a:off x="1005213" y="519735"/>
            <a:ext cx="14351438" cy="16475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402" name="Shape 402"/>
          <p:cNvSpPr>
            <a:spLocks noGrp="1"/>
          </p:cNvSpPr>
          <p:nvPr>
            <p:ph type="sldNum" sz="quarter" idx="2"/>
          </p:nvPr>
        </p:nvSpPr>
        <p:spPr>
          <a:xfrm>
            <a:off x="18837831" y="778414"/>
            <a:ext cx="261066" cy="266462"/>
          </a:xfrm>
          <a:prstGeom prst="rect">
            <a:avLst/>
          </a:prstGeom>
        </p:spPr>
        <p:txBody>
          <a:bodyPr/>
          <a:lstStyle>
            <a:lvl1pPr defTabSz="907893">
              <a:defRPr sz="17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700477851"/>
      </p:ext>
    </p:extLst>
  </p:cSld>
  <p:clrMapOvr>
    <a:masterClrMapping/>
  </p:clrMapOvr>
  <p:transition spd="med"/>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tx">
  <p:cSld name="Cover">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2" name="image3.png" descr="PET4085_all in_LOGO AW_YELLOW_RGB.ai"/>
          <p:cNvPicPr>
            <a:picLocks noChangeAspect="1"/>
          </p:cNvPicPr>
          <p:nvPr/>
        </p:nvPicPr>
        <p:blipFill>
          <a:blip r:embed="rId3"/>
          <a:stretch>
            <a:fillRect/>
          </a:stretch>
        </p:blipFill>
        <p:spPr>
          <a:xfrm>
            <a:off x="6613817" y="3209349"/>
            <a:ext cx="17955208" cy="10097703"/>
          </a:xfrm>
          <a:prstGeom prst="rect">
            <a:avLst/>
          </a:prstGeom>
          <a:ln w="12700">
            <a:miter lim="400000"/>
          </a:ln>
        </p:spPr>
      </p:pic>
      <p:sp>
        <p:nvSpPr>
          <p:cNvPr id="13" name="Shape 13"/>
          <p:cNvSpPr>
            <a:spLocks noGrp="1"/>
          </p:cNvSpPr>
          <p:nvPr>
            <p:ph type="body" sz="quarter" idx="1"/>
          </p:nvPr>
        </p:nvSpPr>
        <p:spPr>
          <a:xfrm>
            <a:off x="1002850" y="712793"/>
            <a:ext cx="14493099" cy="1971006"/>
          </a:xfrm>
          <a:prstGeom prst="rect">
            <a:avLst/>
          </a:prstGeom>
        </p:spPr>
        <p:txBody>
          <a:bodyPr>
            <a:normAutofit/>
          </a:bodyPr>
          <a:lstStyle>
            <a:lvl1pPr>
              <a:lnSpc>
                <a:spcPct val="80000"/>
              </a:lnSpc>
              <a:spcBef>
                <a:spcPts val="0"/>
              </a:spcBef>
              <a:defRPr sz="5200" b="1">
                <a:solidFill>
                  <a:srgbClr val="FFCD00"/>
                </a:solidFill>
              </a:defRPr>
            </a:lvl1pPr>
            <a:lvl2pPr>
              <a:lnSpc>
                <a:spcPct val="80000"/>
              </a:lnSpc>
              <a:spcBef>
                <a:spcPts val="0"/>
              </a:spcBef>
              <a:defRPr sz="5200" b="1">
                <a:solidFill>
                  <a:srgbClr val="FFCD00"/>
                </a:solidFill>
              </a:defRPr>
            </a:lvl2pPr>
            <a:lvl3pPr marL="0" indent="0">
              <a:lnSpc>
                <a:spcPct val="80000"/>
              </a:lnSpc>
              <a:spcBef>
                <a:spcPts val="0"/>
              </a:spcBef>
              <a:buSzTx/>
              <a:buNone/>
              <a:defRPr sz="5200" b="1">
                <a:solidFill>
                  <a:srgbClr val="FFCD00"/>
                </a:solidFill>
              </a:defRPr>
            </a:lvl3pPr>
            <a:lvl4pPr marL="839441" indent="-593197">
              <a:lnSpc>
                <a:spcPct val="80000"/>
              </a:lnSpc>
              <a:spcBef>
                <a:spcPts val="0"/>
              </a:spcBef>
              <a:defRPr sz="5200" b="1">
                <a:solidFill>
                  <a:srgbClr val="FFCD00"/>
                </a:solidFill>
              </a:defRPr>
            </a:lvl4pPr>
            <a:lvl5pPr marL="1085678" indent="-593197">
              <a:lnSpc>
                <a:spcPct val="80000"/>
              </a:lnSpc>
              <a:spcBef>
                <a:spcPts val="0"/>
              </a:spcBef>
              <a:defRPr sz="52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14" name="Shape 14"/>
          <p:cNvSpPr>
            <a:spLocks noGrp="1"/>
          </p:cNvSpPr>
          <p:nvPr>
            <p:ph type="sldNum" sz="quarter" idx="2"/>
          </p:nvPr>
        </p:nvSpPr>
        <p:spPr>
          <a:xfrm>
            <a:off x="14072316" y="10482148"/>
            <a:ext cx="335656" cy="342593"/>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434575284"/>
      </p:ext>
    </p:extLst>
  </p:cSld>
  <p:clrMapOvr>
    <a:masterClrMapping/>
  </p:clrMapOvr>
  <p:transition spd="med"/>
</p:sldLayout>
</file>

<file path=ppt/slideLayouts/slideLayout118.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7" name="Shape 37"/>
          <p:cNvSpPr>
            <a:spLocks noGrp="1"/>
          </p:cNvSpPr>
          <p:nvPr>
            <p:ph type="body" sz="quarter" idx="1"/>
          </p:nvPr>
        </p:nvSpPr>
        <p:spPr>
          <a:xfrm>
            <a:off x="991543" y="755440"/>
            <a:ext cx="16017185" cy="1465456"/>
          </a:xfrm>
          <a:prstGeom prst="rect">
            <a:avLst/>
          </a:prstGeom>
        </p:spPr>
        <p:txBody>
          <a:bodyPr>
            <a:normAutofit/>
          </a:bodyPr>
          <a:lstStyle>
            <a:lvl1pPr>
              <a:lnSpc>
                <a:spcPct val="80000"/>
              </a:lnSpc>
              <a:defRPr sz="5200" b="1"/>
            </a:lvl1pPr>
            <a:lvl2pPr>
              <a:lnSpc>
                <a:spcPct val="80000"/>
              </a:lnSpc>
              <a:defRPr sz="5200" b="1"/>
            </a:lvl2pPr>
            <a:lvl3pPr marL="593197" indent="-593197">
              <a:lnSpc>
                <a:spcPct val="80000"/>
              </a:lnSpc>
              <a:defRPr sz="5200" b="1"/>
            </a:lvl3pPr>
            <a:lvl4pPr marL="839441" indent="-593197">
              <a:lnSpc>
                <a:spcPct val="80000"/>
              </a:lnSpc>
              <a:defRPr sz="5200" b="1"/>
            </a:lvl4pPr>
            <a:lvl5pPr marL="1085678" indent="-593197">
              <a:lnSpc>
                <a:spcPct val="80000"/>
              </a:lnSpc>
              <a:defRPr sz="5200" b="1"/>
            </a:lvl5pPr>
          </a:lstStyle>
          <a:p>
            <a:r>
              <a:t>Body Level One</a:t>
            </a:r>
          </a:p>
          <a:p>
            <a:pPr lvl="1"/>
            <a:r>
              <a:t>Body Level Two</a:t>
            </a:r>
          </a:p>
          <a:p>
            <a:pPr lvl="2"/>
            <a:r>
              <a:t>Body Level Three</a:t>
            </a:r>
          </a:p>
          <a:p>
            <a:pPr lvl="3"/>
            <a:r>
              <a:t>Body Level Four</a:t>
            </a:r>
          </a:p>
          <a:p>
            <a:pPr lvl="4"/>
            <a:r>
              <a:t>Body Level Five</a:t>
            </a:r>
          </a:p>
        </p:txBody>
      </p:sp>
      <p:sp>
        <p:nvSpPr>
          <p:cNvPr id="38" name="Shape 38"/>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383989955"/>
      </p:ext>
    </p:extLst>
  </p:cSld>
  <p:clrMapOvr>
    <a:masterClrMapping/>
  </p:clrMapOvr>
  <p:transition spd="med"/>
</p:sldLayout>
</file>

<file path=ppt/slideLayouts/slideLayout119.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54" name="Shape 54"/>
          <p:cNvSpPr>
            <a:spLocks noGrp="1"/>
          </p:cNvSpPr>
          <p:nvPr>
            <p:ph type="body" sz="quarter" idx="1"/>
          </p:nvPr>
        </p:nvSpPr>
        <p:spPr>
          <a:xfrm>
            <a:off x="9311883" y="3192381"/>
            <a:ext cx="7665572" cy="3218715"/>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55" name="Shape 55"/>
          <p:cNvSpPr>
            <a:spLocks noGrp="1"/>
          </p:cNvSpPr>
          <p:nvPr>
            <p:ph type="body" sz="quarter" idx="13"/>
          </p:nvPr>
        </p:nvSpPr>
        <p:spPr>
          <a:xfrm>
            <a:off x="991475" y="755440"/>
            <a:ext cx="16017184" cy="1465456"/>
          </a:xfrm>
          <a:prstGeom prst="rect">
            <a:avLst/>
          </a:prstGeom>
        </p:spPr>
        <p:txBody>
          <a:bodyPr>
            <a:normAutofit/>
          </a:bodyPr>
          <a:lstStyle/>
          <a:p>
            <a:pPr>
              <a:lnSpc>
                <a:spcPct val="80000"/>
              </a:lnSpc>
              <a:defRPr sz="5300" b="1"/>
            </a:pPr>
            <a:endParaRPr/>
          </a:p>
        </p:txBody>
      </p:sp>
      <p:sp>
        <p:nvSpPr>
          <p:cNvPr id="56" name="Shape 56"/>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551055085"/>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ignoff">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pic>
        <p:nvPicPr>
          <p:cNvPr id="5" name="Picture 4" descr="PET4085_all in_LOGO AW_YELLOW_RGB.ai"/>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613819" y="3207451"/>
            <a:ext cx="17955206" cy="10092032"/>
          </a:xfrm>
          <a:prstGeom prst="rect">
            <a:avLst/>
          </a:prstGeom>
        </p:spPr>
      </p:pic>
      <p:sp>
        <p:nvSpPr>
          <p:cNvPr id="7" name="Text Placeholder 6"/>
          <p:cNvSpPr>
            <a:spLocks noGrp="1"/>
          </p:cNvSpPr>
          <p:nvPr>
            <p:ph type="body" idx="10"/>
          </p:nvPr>
        </p:nvSpPr>
        <p:spPr>
          <a:xfrm>
            <a:off x="1002835" y="712300"/>
            <a:ext cx="14493099" cy="1969898"/>
          </a:xfrm>
        </p:spPr>
        <p:txBody>
          <a:bodyPr vert="horz"/>
          <a:lstStyle>
            <a:lvl1pPr>
              <a:lnSpc>
                <a:spcPct val="80000"/>
              </a:lnSpc>
              <a:spcBef>
                <a:spcPts val="0"/>
              </a:spcBef>
              <a:defRPr sz="5300" b="1" cap="none">
                <a:solidFill>
                  <a:srgbClr val="FFCD00"/>
                </a:solidFill>
              </a:defRPr>
            </a:lvl1pPr>
            <a:lvl2pPr>
              <a:lnSpc>
                <a:spcPct val="80000"/>
              </a:lnSpc>
              <a:spcBef>
                <a:spcPts val="0"/>
              </a:spcBef>
              <a:defRPr sz="5300" b="0">
                <a:solidFill>
                  <a:schemeClr val="bg2"/>
                </a:solidFill>
              </a:defRPr>
            </a:lvl2pPr>
            <a:lvl3pPr marL="0" indent="0">
              <a:spcBef>
                <a:spcPts val="2065"/>
              </a:spcBef>
              <a:buNone/>
              <a:defRPr sz="2600" b="1">
                <a:solidFill>
                  <a:schemeClr val="bg1"/>
                </a:solidFill>
              </a:defRPr>
            </a:lvl3pPr>
            <a:lvl4pPr>
              <a:spcBef>
                <a:spcPts val="0"/>
              </a:spcBef>
              <a:defRPr/>
            </a:lvl4pPr>
            <a:lvl5pPr>
              <a:spcBef>
                <a:spcPts val="0"/>
              </a:spcBef>
              <a:defRPr/>
            </a:lvl5pPr>
          </a:lstStyle>
          <a:p>
            <a:pPr lvl="0"/>
            <a:r>
              <a:rPr lang="en-GB" noProof="0"/>
              <a:t>Click to edit Master text styles</a:t>
            </a:r>
          </a:p>
          <a:p>
            <a:pPr lvl="1"/>
            <a:r>
              <a:rPr lang="en-GB" noProof="0"/>
              <a:t>Second level</a:t>
            </a:r>
          </a:p>
          <a:p>
            <a:pPr lvl="2"/>
            <a:r>
              <a:rPr lang="en-GB" noProof="0"/>
              <a:t>Third level</a:t>
            </a:r>
          </a:p>
        </p:txBody>
      </p:sp>
    </p:spTree>
    <p:extLst>
      <p:ext uri="{BB962C8B-B14F-4D97-AF65-F5344CB8AC3E}">
        <p14:creationId xmlns:p14="http://schemas.microsoft.com/office/powerpoint/2010/main" val="147191749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3" name="Shape 63"/>
          <p:cNvSpPr>
            <a:spLocks noGrp="1"/>
          </p:cNvSpPr>
          <p:nvPr>
            <p:ph type="body" sz="quarter" idx="1"/>
          </p:nvPr>
        </p:nvSpPr>
        <p:spPr>
          <a:xfrm>
            <a:off x="991543" y="755440"/>
            <a:ext cx="16017185" cy="1465456"/>
          </a:xfrm>
          <a:prstGeom prst="rect">
            <a:avLst/>
          </a:prstGeom>
        </p:spPr>
        <p:txBody>
          <a:bodyPr>
            <a:normAutofit/>
          </a:bodyPr>
          <a:lstStyle>
            <a:lvl1pPr>
              <a:lnSpc>
                <a:spcPct val="80000"/>
              </a:lnSpc>
              <a:defRPr sz="5200" b="1"/>
            </a:lvl1pPr>
            <a:lvl2pPr>
              <a:lnSpc>
                <a:spcPct val="80000"/>
              </a:lnSpc>
              <a:defRPr sz="5200" b="1"/>
            </a:lvl2pPr>
            <a:lvl3pPr marL="593197" indent="-593197">
              <a:lnSpc>
                <a:spcPct val="80000"/>
              </a:lnSpc>
              <a:defRPr sz="5200" b="1"/>
            </a:lvl3pPr>
            <a:lvl4pPr marL="839441" indent="-593197">
              <a:lnSpc>
                <a:spcPct val="80000"/>
              </a:lnSpc>
              <a:defRPr sz="5200" b="1"/>
            </a:lvl4pPr>
            <a:lvl5pPr marL="1085678" indent="-593197">
              <a:lnSpc>
                <a:spcPct val="80000"/>
              </a:lnSpc>
              <a:defRPr sz="5200" b="1"/>
            </a:lvl5pPr>
          </a:lstStyle>
          <a:p>
            <a:r>
              <a:t>Body Level One</a:t>
            </a:r>
          </a:p>
          <a:p>
            <a:pPr lvl="1"/>
            <a:r>
              <a:t>Body Level Two</a:t>
            </a:r>
          </a:p>
          <a:p>
            <a:pPr lvl="2"/>
            <a:r>
              <a:t>Body Level Three</a:t>
            </a:r>
          </a:p>
          <a:p>
            <a:pPr lvl="3"/>
            <a:r>
              <a:t>Body Level Four</a:t>
            </a:r>
          </a:p>
          <a:p>
            <a:pPr lvl="4"/>
            <a:r>
              <a:t>Body Level Five</a:t>
            </a:r>
          </a:p>
        </p:txBody>
      </p:sp>
      <p:sp>
        <p:nvSpPr>
          <p:cNvPr id="64" name="Shape 64"/>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935075420"/>
      </p:ext>
    </p:extLst>
  </p:cSld>
  <p:clrMapOvr>
    <a:masterClrMapping/>
  </p:clrMapOvr>
  <p:transition spd="med"/>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tx">
  <p:cSld name="Signoff">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71" name="image3.tif" descr="PET4085_all in_LOGO AW_YELLOW_RGB.ai"/>
          <p:cNvPicPr>
            <a:picLocks noChangeAspect="1"/>
          </p:cNvPicPr>
          <p:nvPr/>
        </p:nvPicPr>
        <p:blipFill>
          <a:blip r:embed="rId3"/>
          <a:stretch>
            <a:fillRect/>
          </a:stretch>
        </p:blipFill>
        <p:spPr>
          <a:xfrm>
            <a:off x="6613817" y="3209349"/>
            <a:ext cx="17955208" cy="10097703"/>
          </a:xfrm>
          <a:prstGeom prst="rect">
            <a:avLst/>
          </a:prstGeom>
          <a:ln w="12700">
            <a:miter lim="400000"/>
          </a:ln>
        </p:spPr>
      </p:pic>
      <p:sp>
        <p:nvSpPr>
          <p:cNvPr id="72" name="Shape 72"/>
          <p:cNvSpPr>
            <a:spLocks noGrp="1"/>
          </p:cNvSpPr>
          <p:nvPr>
            <p:ph type="body" sz="quarter" idx="1"/>
          </p:nvPr>
        </p:nvSpPr>
        <p:spPr>
          <a:xfrm>
            <a:off x="1002850" y="712793"/>
            <a:ext cx="14493099" cy="1971006"/>
          </a:xfrm>
          <a:prstGeom prst="rect">
            <a:avLst/>
          </a:prstGeom>
        </p:spPr>
        <p:txBody>
          <a:bodyPr>
            <a:normAutofit/>
          </a:bodyPr>
          <a:lstStyle>
            <a:lvl1pPr>
              <a:lnSpc>
                <a:spcPct val="80000"/>
              </a:lnSpc>
              <a:spcBef>
                <a:spcPts val="0"/>
              </a:spcBef>
              <a:defRPr sz="5200" b="1">
                <a:solidFill>
                  <a:srgbClr val="FFCD00"/>
                </a:solidFill>
              </a:defRPr>
            </a:lvl1pPr>
            <a:lvl2pPr>
              <a:lnSpc>
                <a:spcPct val="80000"/>
              </a:lnSpc>
              <a:spcBef>
                <a:spcPts val="0"/>
              </a:spcBef>
              <a:defRPr sz="5200" b="1">
                <a:solidFill>
                  <a:srgbClr val="FFCD00"/>
                </a:solidFill>
              </a:defRPr>
            </a:lvl2pPr>
            <a:lvl3pPr marL="0" indent="0">
              <a:lnSpc>
                <a:spcPct val="80000"/>
              </a:lnSpc>
              <a:spcBef>
                <a:spcPts val="0"/>
              </a:spcBef>
              <a:buSzTx/>
              <a:buNone/>
              <a:defRPr sz="5200" b="1">
                <a:solidFill>
                  <a:srgbClr val="FFCD00"/>
                </a:solidFill>
              </a:defRPr>
            </a:lvl3pPr>
            <a:lvl4pPr marL="839441" indent="-593197">
              <a:lnSpc>
                <a:spcPct val="80000"/>
              </a:lnSpc>
              <a:spcBef>
                <a:spcPts val="0"/>
              </a:spcBef>
              <a:defRPr sz="5200" b="1">
                <a:solidFill>
                  <a:srgbClr val="FFCD00"/>
                </a:solidFill>
              </a:defRPr>
            </a:lvl4pPr>
            <a:lvl5pPr marL="1085678" indent="-593197">
              <a:lnSpc>
                <a:spcPct val="80000"/>
              </a:lnSpc>
              <a:spcBef>
                <a:spcPts val="0"/>
              </a:spcBef>
              <a:defRPr sz="52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73" name="Shape 73"/>
          <p:cNvSpPr>
            <a:spLocks noGrp="1"/>
          </p:cNvSpPr>
          <p:nvPr>
            <p:ph type="sldNum" sz="quarter" idx="2"/>
          </p:nvPr>
        </p:nvSpPr>
        <p:spPr>
          <a:xfrm>
            <a:off x="14072316" y="10482148"/>
            <a:ext cx="335656" cy="342593"/>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088860490"/>
      </p:ext>
    </p:extLst>
  </p:cSld>
  <p:clrMapOvr>
    <a:masterClrMapping/>
  </p:clrMapOvr>
  <p:transition spd="med"/>
</p:sldLayout>
</file>

<file path=ppt/slideLayouts/slideLayout12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30" name="Shape 130"/>
          <p:cNvSpPr>
            <a:spLocks noGrp="1"/>
          </p:cNvSpPr>
          <p:nvPr>
            <p:ph type="sldNum" sz="quarter" idx="2"/>
          </p:nvPr>
        </p:nvSpPr>
        <p:spPr>
          <a:xfrm>
            <a:off x="18837838" y="778414"/>
            <a:ext cx="261066" cy="266462"/>
          </a:xfrm>
          <a:prstGeom prst="rect">
            <a:avLst/>
          </a:prstGeom>
        </p:spPr>
        <p:txBody>
          <a:bodyPr/>
          <a:lstStyle>
            <a:lvl1pPr defTabSz="907893">
              <a:defRPr sz="17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287304156"/>
      </p:ext>
    </p:extLst>
  </p:cSld>
  <p:clrMapOvr>
    <a:masterClrMapping/>
  </p:clrMapOvr>
  <p:transition spd="med"/>
</p:sldLayout>
</file>

<file path=ppt/slideLayouts/slideLayout123.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137" name="Shape 137"/>
          <p:cNvSpPr>
            <a:spLocks noGrp="1"/>
          </p:cNvSpPr>
          <p:nvPr>
            <p:ph type="title"/>
          </p:nvPr>
        </p:nvSpPr>
        <p:spPr>
          <a:xfrm>
            <a:off x="5231262" y="3821220"/>
            <a:ext cx="9641580" cy="1632133"/>
          </a:xfrm>
          <a:prstGeom prst="rect">
            <a:avLst/>
          </a:prstGeom>
        </p:spPr>
        <p:txBody>
          <a:bodyPr>
            <a:normAutofit/>
          </a:bodyPr>
          <a:lstStyle>
            <a:lvl1pPr algn="ctr">
              <a:lnSpc>
                <a:spcPct val="100000"/>
              </a:lnSpc>
              <a:defRPr sz="10600">
                <a:solidFill>
                  <a:srgbClr val="333E47"/>
                </a:solidFill>
              </a:defRPr>
            </a:lvl1pPr>
          </a:lstStyle>
          <a:p>
            <a:r>
              <a:t>Title Text</a:t>
            </a:r>
          </a:p>
        </p:txBody>
      </p:sp>
      <p:sp>
        <p:nvSpPr>
          <p:cNvPr id="138" name="Shape 138"/>
          <p:cNvSpPr>
            <a:spLocks noGrp="1"/>
          </p:cNvSpPr>
          <p:nvPr>
            <p:ph type="body" sz="quarter" idx="1"/>
          </p:nvPr>
        </p:nvSpPr>
        <p:spPr>
          <a:xfrm>
            <a:off x="6286751" y="5918504"/>
            <a:ext cx="7530690" cy="754478"/>
          </a:xfrm>
          <a:prstGeom prst="rect">
            <a:avLst/>
          </a:prstGeom>
        </p:spPr>
        <p:txBody>
          <a:bodyPr>
            <a:normAutofit/>
          </a:bodyPr>
          <a:lstStyle>
            <a:lvl1pPr algn="ctr">
              <a:spcBef>
                <a:spcPts val="0"/>
              </a:spcBef>
              <a:defRPr sz="4800">
                <a:solidFill>
                  <a:srgbClr val="333E47"/>
                </a:solidFill>
              </a:defRPr>
            </a:lvl1pPr>
            <a:lvl2pPr indent="454529" algn="ctr">
              <a:spcBef>
                <a:spcPts val="0"/>
              </a:spcBef>
              <a:defRPr sz="4800">
                <a:solidFill>
                  <a:srgbClr val="333E47"/>
                </a:solidFill>
              </a:defRPr>
            </a:lvl2pPr>
            <a:lvl3pPr marL="0" indent="909057" algn="ctr">
              <a:spcBef>
                <a:spcPts val="0"/>
              </a:spcBef>
              <a:buSzTx/>
              <a:buNone/>
              <a:defRPr sz="4800">
                <a:solidFill>
                  <a:srgbClr val="333E47"/>
                </a:solidFill>
              </a:defRPr>
            </a:lvl3pPr>
            <a:lvl4pPr marL="0" indent="1363580" algn="ctr">
              <a:spcBef>
                <a:spcPts val="0"/>
              </a:spcBef>
              <a:buSzTx/>
              <a:buNone/>
              <a:defRPr sz="4800">
                <a:solidFill>
                  <a:srgbClr val="333E47"/>
                </a:solidFill>
              </a:defRPr>
            </a:lvl4pPr>
            <a:lvl5pPr marL="0" indent="1818107" algn="ctr">
              <a:spcBef>
                <a:spcPts val="0"/>
              </a:spcBef>
              <a:buSzTx/>
              <a:buNone/>
              <a:defRPr sz="48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xfrm>
            <a:off x="18837831" y="778414"/>
            <a:ext cx="261066" cy="266462"/>
          </a:xfrm>
          <a:prstGeom prst="rect">
            <a:avLst/>
          </a:prstGeom>
        </p:spPr>
        <p:txBody>
          <a:bodyPr/>
          <a:lstStyle>
            <a:lvl1pPr defTabSz="907893">
              <a:defRPr sz="17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184911845"/>
      </p:ext>
    </p:extLst>
  </p:cSld>
  <p:clrMapOvr>
    <a:masterClrMapping/>
  </p:clrMapOvr>
  <p:transition spd="med"/>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type="tx">
  <p:cSld name="1_Title and Content">
    <p:spTree>
      <p:nvGrpSpPr>
        <p:cNvPr id="1" name=""/>
        <p:cNvGrpSpPr/>
        <p:nvPr/>
      </p:nvGrpSpPr>
      <p:grpSpPr>
        <a:xfrm>
          <a:off x="0" y="0"/>
          <a:ext cx="0" cy="0"/>
          <a:chOff x="0" y="0"/>
          <a:chExt cx="0" cy="0"/>
        </a:xfrm>
      </p:grpSpPr>
      <p:sp>
        <p:nvSpPr>
          <p:cNvPr id="147" name="Shape 147"/>
          <p:cNvSpPr>
            <a:spLocks noGrp="1"/>
          </p:cNvSpPr>
          <p:nvPr>
            <p:ph type="title"/>
          </p:nvPr>
        </p:nvSpPr>
        <p:spPr>
          <a:xfrm>
            <a:off x="1005213" y="519737"/>
            <a:ext cx="14351438" cy="16321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48" name="Shape 148"/>
          <p:cNvSpPr>
            <a:spLocks noGrp="1"/>
          </p:cNvSpPr>
          <p:nvPr>
            <p:ph type="body" sz="quarter" idx="1"/>
          </p:nvPr>
        </p:nvSpPr>
        <p:spPr>
          <a:xfrm>
            <a:off x="1005205" y="2602689"/>
            <a:ext cx="18093690" cy="277157"/>
          </a:xfrm>
          <a:prstGeom prst="rect">
            <a:avLst/>
          </a:prstGeom>
        </p:spPr>
        <p:txBody>
          <a:bodyPr>
            <a:normAutofit/>
          </a:bodyPr>
          <a:lstStyle>
            <a:lvl1pPr>
              <a:spcBef>
                <a:spcPts val="0"/>
              </a:spcBef>
              <a:defRPr sz="1800">
                <a:solidFill>
                  <a:srgbClr val="000000"/>
                </a:solidFill>
              </a:defRPr>
            </a:lvl1pPr>
            <a:lvl2pPr indent="454529">
              <a:spcBef>
                <a:spcPts val="0"/>
              </a:spcBef>
              <a:defRPr sz="1800">
                <a:solidFill>
                  <a:srgbClr val="000000"/>
                </a:solidFill>
              </a:defRPr>
            </a:lvl2pPr>
            <a:lvl3pPr marL="0" indent="909057">
              <a:spcBef>
                <a:spcPts val="0"/>
              </a:spcBef>
              <a:buSzTx/>
              <a:buNone/>
              <a:defRPr sz="1800">
                <a:solidFill>
                  <a:srgbClr val="000000"/>
                </a:solidFill>
              </a:defRPr>
            </a:lvl3pPr>
            <a:lvl4pPr marL="0" indent="1363580">
              <a:spcBef>
                <a:spcPts val="0"/>
              </a:spcBef>
              <a:buSzTx/>
              <a:buNone/>
              <a:defRPr sz="1800">
                <a:solidFill>
                  <a:srgbClr val="000000"/>
                </a:solidFill>
              </a:defRPr>
            </a:lvl4pPr>
            <a:lvl5pPr marL="0" indent="1818107">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49" name="Shape 149"/>
          <p:cNvSpPr>
            <a:spLocks noGrp="1"/>
          </p:cNvSpPr>
          <p:nvPr>
            <p:ph type="sldNum" sz="quarter" idx="2"/>
          </p:nvPr>
        </p:nvSpPr>
        <p:spPr>
          <a:xfrm>
            <a:off x="18837831" y="778414"/>
            <a:ext cx="261066" cy="266462"/>
          </a:xfrm>
          <a:prstGeom prst="rect">
            <a:avLst/>
          </a:prstGeom>
        </p:spPr>
        <p:txBody>
          <a:bodyPr/>
          <a:lstStyle>
            <a:lvl1pPr defTabSz="907893">
              <a:defRPr sz="17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798605688"/>
      </p:ext>
    </p:extLst>
  </p:cSld>
  <p:clrMapOvr>
    <a:masterClrMapping/>
  </p:clrMapOvr>
  <p:transition spd="med"/>
</p:sldLayout>
</file>

<file path=ppt/slideLayouts/slideLayout125.xml><?xml version="1.0" encoding="utf-8"?>
<p:sldLayout xmlns:a="http://schemas.openxmlformats.org/drawingml/2006/main" xmlns:r="http://schemas.openxmlformats.org/officeDocument/2006/relationships" xmlns:p="http://schemas.openxmlformats.org/presentationml/2006/main" type="tx">
  <p:cSld name="2_Two Content">
    <p:spTree>
      <p:nvGrpSpPr>
        <p:cNvPr id="1" name=""/>
        <p:cNvGrpSpPr/>
        <p:nvPr/>
      </p:nvGrpSpPr>
      <p:grpSpPr>
        <a:xfrm>
          <a:off x="0" y="0"/>
          <a:ext cx="0" cy="0"/>
          <a:chOff x="0" y="0"/>
          <a:chExt cx="0" cy="0"/>
        </a:xfrm>
      </p:grpSpPr>
      <p:sp>
        <p:nvSpPr>
          <p:cNvPr id="156" name="Shape 156"/>
          <p:cNvSpPr>
            <a:spLocks noGrp="1"/>
          </p:cNvSpPr>
          <p:nvPr>
            <p:ph type="title"/>
          </p:nvPr>
        </p:nvSpPr>
        <p:spPr>
          <a:xfrm>
            <a:off x="1005213" y="519737"/>
            <a:ext cx="14351438" cy="16321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57" name="Shape 157"/>
          <p:cNvSpPr>
            <a:spLocks noGrp="1"/>
          </p:cNvSpPr>
          <p:nvPr>
            <p:ph type="body" sz="quarter" idx="1"/>
          </p:nvPr>
        </p:nvSpPr>
        <p:spPr>
          <a:xfrm>
            <a:off x="1005211" y="2602689"/>
            <a:ext cx="8745287" cy="277157"/>
          </a:xfrm>
          <a:prstGeom prst="rect">
            <a:avLst/>
          </a:prstGeom>
        </p:spPr>
        <p:txBody>
          <a:bodyPr>
            <a:normAutofit/>
          </a:bodyPr>
          <a:lstStyle>
            <a:lvl1pPr>
              <a:spcBef>
                <a:spcPts val="0"/>
              </a:spcBef>
              <a:defRPr sz="1800">
                <a:solidFill>
                  <a:srgbClr val="000000"/>
                </a:solidFill>
              </a:defRPr>
            </a:lvl1pPr>
            <a:lvl2pPr indent="454529">
              <a:spcBef>
                <a:spcPts val="0"/>
              </a:spcBef>
              <a:defRPr sz="1800">
                <a:solidFill>
                  <a:srgbClr val="000000"/>
                </a:solidFill>
              </a:defRPr>
            </a:lvl2pPr>
            <a:lvl3pPr marL="0" indent="909057">
              <a:spcBef>
                <a:spcPts val="0"/>
              </a:spcBef>
              <a:buSzTx/>
              <a:buNone/>
              <a:defRPr sz="1800">
                <a:solidFill>
                  <a:srgbClr val="000000"/>
                </a:solidFill>
              </a:defRPr>
            </a:lvl3pPr>
            <a:lvl4pPr marL="0" indent="1363580">
              <a:spcBef>
                <a:spcPts val="0"/>
              </a:spcBef>
              <a:buSzTx/>
              <a:buNone/>
              <a:defRPr sz="1800">
                <a:solidFill>
                  <a:srgbClr val="000000"/>
                </a:solidFill>
              </a:defRPr>
            </a:lvl4pPr>
            <a:lvl5pPr marL="0" indent="1818107">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58" name="Shape 158"/>
          <p:cNvSpPr>
            <a:spLocks noGrp="1"/>
          </p:cNvSpPr>
          <p:nvPr>
            <p:ph type="sldNum" sz="quarter" idx="2"/>
          </p:nvPr>
        </p:nvSpPr>
        <p:spPr>
          <a:xfrm>
            <a:off x="18837831" y="778414"/>
            <a:ext cx="261066" cy="266462"/>
          </a:xfrm>
          <a:prstGeom prst="rect">
            <a:avLst/>
          </a:prstGeom>
        </p:spPr>
        <p:txBody>
          <a:bodyPr/>
          <a:lstStyle>
            <a:lvl1pPr defTabSz="907893">
              <a:defRPr sz="17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963897062"/>
      </p:ext>
    </p:extLst>
  </p:cSld>
  <p:clrMapOvr>
    <a:masterClrMapping/>
  </p:clrMapOvr>
  <p:transition spd="med"/>
</p:sldLayout>
</file>

<file path=ppt/slideLayouts/slideLayout126.xml><?xml version="1.0" encoding="utf-8"?>
<p:sldLayout xmlns:a="http://schemas.openxmlformats.org/drawingml/2006/main" xmlns:r="http://schemas.openxmlformats.org/officeDocument/2006/relationships" xmlns:p="http://schemas.openxmlformats.org/presentationml/2006/main" type="tx">
  <p:cSld name="2_Title Slide">
    <p:spTree>
      <p:nvGrpSpPr>
        <p:cNvPr id="1" name=""/>
        <p:cNvGrpSpPr/>
        <p:nvPr/>
      </p:nvGrpSpPr>
      <p:grpSpPr>
        <a:xfrm>
          <a:off x="0" y="0"/>
          <a:ext cx="0" cy="0"/>
          <a:chOff x="0" y="0"/>
          <a:chExt cx="0" cy="0"/>
        </a:xfrm>
      </p:grpSpPr>
      <p:sp>
        <p:nvSpPr>
          <p:cNvPr id="180" name="Shape 180"/>
          <p:cNvSpPr>
            <a:spLocks noGrp="1"/>
          </p:cNvSpPr>
          <p:nvPr>
            <p:ph type="title"/>
          </p:nvPr>
        </p:nvSpPr>
        <p:spPr>
          <a:xfrm>
            <a:off x="5231266" y="3821227"/>
            <a:ext cx="9641582" cy="1647531"/>
          </a:xfrm>
          <a:prstGeom prst="rect">
            <a:avLst/>
          </a:prstGeom>
        </p:spPr>
        <p:txBody>
          <a:bodyPr>
            <a:normAutofit/>
          </a:bodyPr>
          <a:lstStyle>
            <a:lvl1pPr algn="ctr">
              <a:lnSpc>
                <a:spcPct val="100000"/>
              </a:lnSpc>
              <a:defRPr sz="10600">
                <a:solidFill>
                  <a:srgbClr val="333E47"/>
                </a:solidFill>
              </a:defRPr>
            </a:lvl1pPr>
          </a:lstStyle>
          <a:p>
            <a:r>
              <a:t>Title Text</a:t>
            </a:r>
          </a:p>
        </p:txBody>
      </p:sp>
      <p:sp>
        <p:nvSpPr>
          <p:cNvPr id="181" name="Shape 181"/>
          <p:cNvSpPr>
            <a:spLocks noGrp="1"/>
          </p:cNvSpPr>
          <p:nvPr>
            <p:ph type="body" sz="quarter" idx="1"/>
          </p:nvPr>
        </p:nvSpPr>
        <p:spPr>
          <a:xfrm>
            <a:off x="6286751" y="5918506"/>
            <a:ext cx="7530690" cy="762176"/>
          </a:xfrm>
          <a:prstGeom prst="rect">
            <a:avLst/>
          </a:prstGeom>
        </p:spPr>
        <p:txBody>
          <a:bodyPr>
            <a:normAutofit/>
          </a:bodyPr>
          <a:lstStyle>
            <a:lvl1pPr algn="ctr">
              <a:spcBef>
                <a:spcPts val="0"/>
              </a:spcBef>
              <a:defRPr sz="4800">
                <a:solidFill>
                  <a:srgbClr val="333E47"/>
                </a:solidFill>
              </a:defRPr>
            </a:lvl1pPr>
            <a:lvl2pPr indent="454652" algn="ctr">
              <a:spcBef>
                <a:spcPts val="0"/>
              </a:spcBef>
              <a:defRPr sz="4800">
                <a:solidFill>
                  <a:srgbClr val="333E47"/>
                </a:solidFill>
              </a:defRPr>
            </a:lvl2pPr>
            <a:lvl3pPr marL="0" indent="909315" algn="ctr">
              <a:spcBef>
                <a:spcPts val="0"/>
              </a:spcBef>
              <a:buSzTx/>
              <a:buNone/>
              <a:defRPr sz="4800">
                <a:solidFill>
                  <a:srgbClr val="333E47"/>
                </a:solidFill>
              </a:defRPr>
            </a:lvl3pPr>
            <a:lvl4pPr marL="0" indent="1363979" algn="ctr">
              <a:spcBef>
                <a:spcPts val="0"/>
              </a:spcBef>
              <a:buSzTx/>
              <a:buNone/>
              <a:defRPr sz="4800">
                <a:solidFill>
                  <a:srgbClr val="333E47"/>
                </a:solidFill>
              </a:defRPr>
            </a:lvl4pPr>
            <a:lvl5pPr marL="0" indent="1818633" algn="ctr">
              <a:spcBef>
                <a:spcPts val="0"/>
              </a:spcBef>
              <a:buSzTx/>
              <a:buNone/>
              <a:defRPr sz="48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82" name="Shape 182"/>
          <p:cNvSpPr>
            <a:spLocks noGrp="1"/>
          </p:cNvSpPr>
          <p:nvPr>
            <p:ph type="sldNum" sz="quarter" idx="2"/>
          </p:nvPr>
        </p:nvSpPr>
        <p:spPr>
          <a:xfrm>
            <a:off x="18837831" y="778414"/>
            <a:ext cx="261066" cy="266462"/>
          </a:xfrm>
          <a:prstGeom prst="rect">
            <a:avLst/>
          </a:prstGeom>
        </p:spPr>
        <p:txBody>
          <a:bodyPr/>
          <a:lstStyle>
            <a:lvl1pPr defTabSz="907893">
              <a:defRPr sz="17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928150295"/>
      </p:ext>
    </p:extLst>
  </p:cSld>
  <p:clrMapOvr>
    <a:masterClrMapping/>
  </p:clrMapOvr>
  <p:transition spd="med"/>
</p:sldLayout>
</file>

<file path=ppt/slideLayouts/slideLayout127.xml><?xml version="1.0" encoding="utf-8"?>
<p:sldLayout xmlns:a="http://schemas.openxmlformats.org/drawingml/2006/main" xmlns:r="http://schemas.openxmlformats.org/officeDocument/2006/relationships" xmlns:p="http://schemas.openxmlformats.org/presentationml/2006/main" type="tx">
  <p:cSld name="2_Title and Content">
    <p:spTree>
      <p:nvGrpSpPr>
        <p:cNvPr id="1" name=""/>
        <p:cNvGrpSpPr/>
        <p:nvPr/>
      </p:nvGrpSpPr>
      <p:grpSpPr>
        <a:xfrm>
          <a:off x="0" y="0"/>
          <a:ext cx="0" cy="0"/>
          <a:chOff x="0" y="0"/>
          <a:chExt cx="0" cy="0"/>
        </a:xfrm>
      </p:grpSpPr>
      <p:sp>
        <p:nvSpPr>
          <p:cNvPr id="198" name="Shape 198"/>
          <p:cNvSpPr>
            <a:spLocks noGrp="1"/>
          </p:cNvSpPr>
          <p:nvPr>
            <p:ph type="title"/>
          </p:nvPr>
        </p:nvSpPr>
        <p:spPr>
          <a:xfrm>
            <a:off x="1005213" y="519735"/>
            <a:ext cx="14351438" cy="16475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99" name="Shape 199"/>
          <p:cNvSpPr>
            <a:spLocks noGrp="1"/>
          </p:cNvSpPr>
          <p:nvPr>
            <p:ph type="body" idx="1"/>
          </p:nvPr>
        </p:nvSpPr>
        <p:spPr>
          <a:xfrm>
            <a:off x="1005205" y="2602682"/>
            <a:ext cx="18093690" cy="7468365"/>
          </a:xfrm>
          <a:prstGeom prst="rect">
            <a:avLst/>
          </a:prstGeom>
        </p:spPr>
        <p:txBody>
          <a:bodyPr>
            <a:normAutofit/>
          </a:bodyPr>
          <a:lstStyle>
            <a:lvl1pPr>
              <a:spcBef>
                <a:spcPts val="0"/>
              </a:spcBef>
              <a:defRPr sz="1800">
                <a:solidFill>
                  <a:srgbClr val="000000"/>
                </a:solidFill>
              </a:defRPr>
            </a:lvl1pPr>
            <a:lvl2pPr indent="454652">
              <a:spcBef>
                <a:spcPts val="0"/>
              </a:spcBef>
              <a:defRPr sz="1800">
                <a:solidFill>
                  <a:srgbClr val="000000"/>
                </a:solidFill>
              </a:defRPr>
            </a:lvl2pPr>
            <a:lvl3pPr marL="0" indent="909315">
              <a:spcBef>
                <a:spcPts val="0"/>
              </a:spcBef>
              <a:buSzTx/>
              <a:buNone/>
              <a:defRPr sz="1800">
                <a:solidFill>
                  <a:srgbClr val="000000"/>
                </a:solidFill>
              </a:defRPr>
            </a:lvl3pPr>
            <a:lvl4pPr marL="0" indent="1363979">
              <a:spcBef>
                <a:spcPts val="0"/>
              </a:spcBef>
              <a:buSzTx/>
              <a:buNone/>
              <a:defRPr sz="1800">
                <a:solidFill>
                  <a:srgbClr val="000000"/>
                </a:solidFill>
              </a:defRPr>
            </a:lvl4pPr>
            <a:lvl5pPr marL="0" indent="1818633">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00" name="Shape 200"/>
          <p:cNvSpPr>
            <a:spLocks noGrp="1"/>
          </p:cNvSpPr>
          <p:nvPr>
            <p:ph type="sldNum" sz="quarter" idx="2"/>
          </p:nvPr>
        </p:nvSpPr>
        <p:spPr>
          <a:xfrm>
            <a:off x="18837831" y="778414"/>
            <a:ext cx="261066" cy="266462"/>
          </a:xfrm>
          <a:prstGeom prst="rect">
            <a:avLst/>
          </a:prstGeom>
        </p:spPr>
        <p:txBody>
          <a:bodyPr/>
          <a:lstStyle>
            <a:lvl1pPr defTabSz="907893">
              <a:defRPr sz="17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559919573"/>
      </p:ext>
    </p:extLst>
  </p:cSld>
  <p:clrMapOvr>
    <a:masterClrMapping/>
  </p:clrMapOvr>
  <p:transition spd="med"/>
</p:sldLayout>
</file>

<file path=ppt/slideLayouts/slideLayout128.xml><?xml version="1.0" encoding="utf-8"?>
<p:sldLayout xmlns:a="http://schemas.openxmlformats.org/drawingml/2006/main" xmlns:r="http://schemas.openxmlformats.org/officeDocument/2006/relationships" xmlns:p="http://schemas.openxmlformats.org/presentationml/2006/main" type="tx">
  <p:cSld name="3_Two Content">
    <p:spTree>
      <p:nvGrpSpPr>
        <p:cNvPr id="1" name=""/>
        <p:cNvGrpSpPr/>
        <p:nvPr/>
      </p:nvGrpSpPr>
      <p:grpSpPr>
        <a:xfrm>
          <a:off x="0" y="0"/>
          <a:ext cx="0" cy="0"/>
          <a:chOff x="0" y="0"/>
          <a:chExt cx="0" cy="0"/>
        </a:xfrm>
      </p:grpSpPr>
      <p:sp>
        <p:nvSpPr>
          <p:cNvPr id="207" name="Shape 207"/>
          <p:cNvSpPr>
            <a:spLocks noGrp="1"/>
          </p:cNvSpPr>
          <p:nvPr>
            <p:ph type="title"/>
          </p:nvPr>
        </p:nvSpPr>
        <p:spPr>
          <a:xfrm>
            <a:off x="1005213" y="519735"/>
            <a:ext cx="14351438" cy="16475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208" name="Shape 208"/>
          <p:cNvSpPr>
            <a:spLocks noGrp="1"/>
          </p:cNvSpPr>
          <p:nvPr>
            <p:ph type="body" sz="half" idx="1"/>
          </p:nvPr>
        </p:nvSpPr>
        <p:spPr>
          <a:xfrm>
            <a:off x="1005211" y="2602682"/>
            <a:ext cx="8745287" cy="7468365"/>
          </a:xfrm>
          <a:prstGeom prst="rect">
            <a:avLst/>
          </a:prstGeom>
        </p:spPr>
        <p:txBody>
          <a:bodyPr>
            <a:normAutofit/>
          </a:bodyPr>
          <a:lstStyle>
            <a:lvl1pPr>
              <a:spcBef>
                <a:spcPts val="0"/>
              </a:spcBef>
              <a:defRPr sz="1800">
                <a:solidFill>
                  <a:srgbClr val="000000"/>
                </a:solidFill>
              </a:defRPr>
            </a:lvl1pPr>
            <a:lvl2pPr indent="454652">
              <a:spcBef>
                <a:spcPts val="0"/>
              </a:spcBef>
              <a:defRPr sz="1800">
                <a:solidFill>
                  <a:srgbClr val="000000"/>
                </a:solidFill>
              </a:defRPr>
            </a:lvl2pPr>
            <a:lvl3pPr marL="0" indent="909315">
              <a:spcBef>
                <a:spcPts val="0"/>
              </a:spcBef>
              <a:buSzTx/>
              <a:buNone/>
              <a:defRPr sz="1800">
                <a:solidFill>
                  <a:srgbClr val="000000"/>
                </a:solidFill>
              </a:defRPr>
            </a:lvl3pPr>
            <a:lvl4pPr marL="0" indent="1363979">
              <a:spcBef>
                <a:spcPts val="0"/>
              </a:spcBef>
              <a:buSzTx/>
              <a:buNone/>
              <a:defRPr sz="1800">
                <a:solidFill>
                  <a:srgbClr val="000000"/>
                </a:solidFill>
              </a:defRPr>
            </a:lvl4pPr>
            <a:lvl5pPr marL="0" indent="1818633">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09" name="Shape 209"/>
          <p:cNvSpPr>
            <a:spLocks noGrp="1"/>
          </p:cNvSpPr>
          <p:nvPr>
            <p:ph type="sldNum" sz="quarter" idx="2"/>
          </p:nvPr>
        </p:nvSpPr>
        <p:spPr>
          <a:xfrm>
            <a:off x="18837831" y="778414"/>
            <a:ext cx="261066" cy="266462"/>
          </a:xfrm>
          <a:prstGeom prst="rect">
            <a:avLst/>
          </a:prstGeom>
        </p:spPr>
        <p:txBody>
          <a:bodyPr/>
          <a:lstStyle>
            <a:lvl1pPr defTabSz="907893">
              <a:defRPr sz="17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713866061"/>
      </p:ext>
    </p:extLst>
  </p:cSld>
  <p:clrMapOvr>
    <a:masterClrMapping/>
  </p:clrMapOvr>
  <p:transition spd="med"/>
</p:sldLayout>
</file>

<file path=ppt/slideLayouts/slideLayout129.xml><?xml version="1.0" encoding="utf-8"?>
<p:sldLayout xmlns:a="http://schemas.openxmlformats.org/drawingml/2006/main" xmlns:r="http://schemas.openxmlformats.org/officeDocument/2006/relationships" xmlns:p="http://schemas.openxmlformats.org/presentationml/2006/main" type="tx">
  <p:cSld name="3_Title Only">
    <p:spTree>
      <p:nvGrpSpPr>
        <p:cNvPr id="1" name=""/>
        <p:cNvGrpSpPr/>
        <p:nvPr/>
      </p:nvGrpSpPr>
      <p:grpSpPr>
        <a:xfrm>
          <a:off x="0" y="0"/>
          <a:ext cx="0" cy="0"/>
          <a:chOff x="0" y="0"/>
          <a:chExt cx="0" cy="0"/>
        </a:xfrm>
      </p:grpSpPr>
      <p:sp>
        <p:nvSpPr>
          <p:cNvPr id="246" name="Shape 246"/>
          <p:cNvSpPr>
            <a:spLocks noGrp="1"/>
          </p:cNvSpPr>
          <p:nvPr>
            <p:ph type="body" sz="quarter" idx="1"/>
          </p:nvPr>
        </p:nvSpPr>
        <p:spPr>
          <a:xfrm>
            <a:off x="991543" y="755426"/>
            <a:ext cx="16017185" cy="1307760"/>
          </a:xfrm>
          <a:prstGeom prst="rect">
            <a:avLst/>
          </a:prstGeom>
        </p:spPr>
        <p:txBody>
          <a:bodyPr>
            <a:normAutofit/>
          </a:bodyPr>
          <a:lstStyle>
            <a:lvl1pPr>
              <a:lnSpc>
                <a:spcPct val="80000"/>
              </a:lnSpc>
              <a:spcBef>
                <a:spcPts val="0"/>
              </a:spcBef>
              <a:defRPr sz="5100" b="1">
                <a:solidFill>
                  <a:srgbClr val="000000"/>
                </a:solidFill>
              </a:defRPr>
            </a:lvl1pPr>
            <a:lvl2pPr indent="454652">
              <a:lnSpc>
                <a:spcPct val="80000"/>
              </a:lnSpc>
              <a:spcBef>
                <a:spcPts val="0"/>
              </a:spcBef>
              <a:defRPr sz="5100" b="1">
                <a:solidFill>
                  <a:srgbClr val="000000"/>
                </a:solidFill>
              </a:defRPr>
            </a:lvl2pPr>
            <a:lvl3pPr marL="0" indent="909315">
              <a:lnSpc>
                <a:spcPct val="80000"/>
              </a:lnSpc>
              <a:spcBef>
                <a:spcPts val="0"/>
              </a:spcBef>
              <a:buSzTx/>
              <a:buNone/>
              <a:defRPr sz="5100" b="1">
                <a:solidFill>
                  <a:srgbClr val="000000"/>
                </a:solidFill>
              </a:defRPr>
            </a:lvl3pPr>
            <a:lvl4pPr marL="0" indent="1363979">
              <a:lnSpc>
                <a:spcPct val="80000"/>
              </a:lnSpc>
              <a:spcBef>
                <a:spcPts val="0"/>
              </a:spcBef>
              <a:buSzTx/>
              <a:buNone/>
              <a:defRPr sz="5100" b="1">
                <a:solidFill>
                  <a:srgbClr val="000000"/>
                </a:solidFill>
              </a:defRPr>
            </a:lvl4pPr>
            <a:lvl5pPr marL="0" indent="1818633">
              <a:lnSpc>
                <a:spcPct val="80000"/>
              </a:lnSpc>
              <a:spcBef>
                <a:spcPts val="0"/>
              </a:spcBef>
              <a:buSzTx/>
              <a:buNone/>
              <a:defRPr sz="51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47" name="Shape 247"/>
          <p:cNvSpPr>
            <a:spLocks noGrp="1"/>
          </p:cNvSpPr>
          <p:nvPr>
            <p:ph type="sldNum" sz="quarter" idx="2"/>
          </p:nvPr>
        </p:nvSpPr>
        <p:spPr>
          <a:xfrm>
            <a:off x="18837831" y="778414"/>
            <a:ext cx="261066" cy="266462"/>
          </a:xfrm>
          <a:prstGeom prst="rect">
            <a:avLst/>
          </a:prstGeom>
        </p:spPr>
        <p:txBody>
          <a:bodyPr/>
          <a:lstStyle>
            <a:lvl1pPr defTabSz="907893">
              <a:defRPr sz="17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9273093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Blank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1" name="Shape 231"/>
          <p:cNvSpPr>
            <a:spLocks noGrp="1"/>
          </p:cNvSpPr>
          <p:nvPr>
            <p:ph type="sldNum" sz="quarter" idx="2"/>
          </p:nvPr>
        </p:nvSpPr>
        <p:spPr>
          <a:xfrm>
            <a:off x="18857646" y="778323"/>
            <a:ext cx="241252" cy="246359"/>
          </a:xfrm>
          <a:prstGeom prst="rect">
            <a:avLst/>
          </a:prstGeom>
        </p:spPr>
        <p:txBody>
          <a:bodyPr/>
          <a:lstStyle>
            <a:lvl1pPr defTabSz="912546">
              <a:defRPr sz="1600"/>
            </a:lvl1pPr>
          </a:lstStyle>
          <a:p>
            <a:fld id="{86CB4B4D-7CA3-9044-876B-883B54F8677D}" type="slidenum">
              <a:t>‹#›</a:t>
            </a:fld>
            <a:endParaRPr dirty="0"/>
          </a:p>
        </p:txBody>
      </p:sp>
    </p:spTree>
    <p:extLst>
      <p:ext uri="{BB962C8B-B14F-4D97-AF65-F5344CB8AC3E}">
        <p14:creationId xmlns:p14="http://schemas.microsoft.com/office/powerpoint/2010/main" val="3949032642"/>
      </p:ext>
    </p:extLst>
  </p:cSld>
  <p:clrMapOvr>
    <a:masterClrMapping/>
  </p:clrMapOvr>
  <p:transition spd="med"/>
</p:sldLayout>
</file>

<file path=ppt/slideLayouts/slideLayout130.xml><?xml version="1.0" encoding="utf-8"?>
<p:sldLayout xmlns:a="http://schemas.openxmlformats.org/drawingml/2006/main" xmlns:r="http://schemas.openxmlformats.org/officeDocument/2006/relationships" xmlns:p="http://schemas.openxmlformats.org/presentationml/2006/main" type="tx">
  <p:cSld name="3_Title Slide">
    <p:spTree>
      <p:nvGrpSpPr>
        <p:cNvPr id="1" name=""/>
        <p:cNvGrpSpPr/>
        <p:nvPr/>
      </p:nvGrpSpPr>
      <p:grpSpPr>
        <a:xfrm>
          <a:off x="0" y="0"/>
          <a:ext cx="0" cy="0"/>
          <a:chOff x="0" y="0"/>
          <a:chExt cx="0" cy="0"/>
        </a:xfrm>
      </p:grpSpPr>
      <p:sp>
        <p:nvSpPr>
          <p:cNvPr id="264" name="Shape 264"/>
          <p:cNvSpPr>
            <a:spLocks noGrp="1"/>
          </p:cNvSpPr>
          <p:nvPr>
            <p:ph type="title"/>
          </p:nvPr>
        </p:nvSpPr>
        <p:spPr>
          <a:xfrm>
            <a:off x="5231266" y="3821189"/>
            <a:ext cx="9641582" cy="1647531"/>
          </a:xfrm>
          <a:prstGeom prst="rect">
            <a:avLst/>
          </a:prstGeom>
        </p:spPr>
        <p:txBody>
          <a:bodyPr>
            <a:normAutofit/>
          </a:bodyPr>
          <a:lstStyle>
            <a:lvl1pPr algn="ctr">
              <a:lnSpc>
                <a:spcPct val="100000"/>
              </a:lnSpc>
              <a:defRPr sz="10600">
                <a:solidFill>
                  <a:srgbClr val="333E47"/>
                </a:solidFill>
              </a:defRPr>
            </a:lvl1pPr>
          </a:lstStyle>
          <a:p>
            <a:r>
              <a:t>Title Text</a:t>
            </a:r>
          </a:p>
        </p:txBody>
      </p:sp>
      <p:sp>
        <p:nvSpPr>
          <p:cNvPr id="265" name="Shape 265"/>
          <p:cNvSpPr>
            <a:spLocks noGrp="1"/>
          </p:cNvSpPr>
          <p:nvPr>
            <p:ph type="body" sz="quarter" idx="1"/>
          </p:nvPr>
        </p:nvSpPr>
        <p:spPr>
          <a:xfrm>
            <a:off x="6286758" y="5918506"/>
            <a:ext cx="7530693" cy="762176"/>
          </a:xfrm>
          <a:prstGeom prst="rect">
            <a:avLst/>
          </a:prstGeom>
        </p:spPr>
        <p:txBody>
          <a:bodyPr>
            <a:normAutofit/>
          </a:bodyPr>
          <a:lstStyle>
            <a:lvl1pPr algn="ctr">
              <a:spcBef>
                <a:spcPts val="0"/>
              </a:spcBef>
              <a:defRPr sz="4800">
                <a:solidFill>
                  <a:srgbClr val="333E47"/>
                </a:solidFill>
              </a:defRPr>
            </a:lvl1pPr>
            <a:lvl2pPr indent="454485" algn="ctr">
              <a:spcBef>
                <a:spcPts val="0"/>
              </a:spcBef>
              <a:defRPr sz="4800">
                <a:solidFill>
                  <a:srgbClr val="333E47"/>
                </a:solidFill>
              </a:defRPr>
            </a:lvl2pPr>
            <a:lvl3pPr marL="0" indent="908982" algn="ctr">
              <a:spcBef>
                <a:spcPts val="0"/>
              </a:spcBef>
              <a:buSzTx/>
              <a:buNone/>
              <a:defRPr sz="4800">
                <a:solidFill>
                  <a:srgbClr val="333E47"/>
                </a:solidFill>
              </a:defRPr>
            </a:lvl3pPr>
            <a:lvl4pPr marL="0" indent="1363470" algn="ctr">
              <a:spcBef>
                <a:spcPts val="0"/>
              </a:spcBef>
              <a:buSzTx/>
              <a:buNone/>
              <a:defRPr sz="4800">
                <a:solidFill>
                  <a:srgbClr val="333E47"/>
                </a:solidFill>
              </a:defRPr>
            </a:lvl4pPr>
            <a:lvl5pPr marL="0" indent="1817961" algn="ctr">
              <a:spcBef>
                <a:spcPts val="0"/>
              </a:spcBef>
              <a:buSzTx/>
              <a:buNone/>
              <a:defRPr sz="48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266" name="Shape 266"/>
          <p:cNvSpPr>
            <a:spLocks noGrp="1"/>
          </p:cNvSpPr>
          <p:nvPr>
            <p:ph type="sldNum" sz="quarter" idx="2"/>
          </p:nvPr>
        </p:nvSpPr>
        <p:spPr>
          <a:xfrm>
            <a:off x="18837835" y="778414"/>
            <a:ext cx="261066" cy="266462"/>
          </a:xfrm>
          <a:prstGeom prst="rect">
            <a:avLst/>
          </a:prstGeom>
        </p:spPr>
        <p:txBody>
          <a:bodyPr/>
          <a:lstStyle>
            <a:lvl1pPr defTabSz="907893">
              <a:defRPr sz="17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091758607"/>
      </p:ext>
    </p:extLst>
  </p:cSld>
  <p:clrMapOvr>
    <a:masterClrMapping/>
  </p:clrMapOvr>
  <p:transition spd="med"/>
</p:sldLayout>
</file>

<file path=ppt/slideLayouts/slideLayout131.xml><?xml version="1.0" encoding="utf-8"?>
<p:sldLayout xmlns:a="http://schemas.openxmlformats.org/drawingml/2006/main" xmlns:r="http://schemas.openxmlformats.org/officeDocument/2006/relationships" xmlns:p="http://schemas.openxmlformats.org/presentationml/2006/main" type="tx">
  <p:cSld name="3_Title and Content">
    <p:spTree>
      <p:nvGrpSpPr>
        <p:cNvPr id="1" name=""/>
        <p:cNvGrpSpPr/>
        <p:nvPr/>
      </p:nvGrpSpPr>
      <p:grpSpPr>
        <a:xfrm>
          <a:off x="0" y="0"/>
          <a:ext cx="0" cy="0"/>
          <a:chOff x="0" y="0"/>
          <a:chExt cx="0" cy="0"/>
        </a:xfrm>
      </p:grpSpPr>
      <p:sp>
        <p:nvSpPr>
          <p:cNvPr id="273" name="Shape 273"/>
          <p:cNvSpPr>
            <a:spLocks noGrp="1"/>
          </p:cNvSpPr>
          <p:nvPr>
            <p:ph type="title"/>
          </p:nvPr>
        </p:nvSpPr>
        <p:spPr>
          <a:xfrm>
            <a:off x="1005213" y="519750"/>
            <a:ext cx="14351438" cy="16475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274" name="Shape 274"/>
          <p:cNvSpPr>
            <a:spLocks noGrp="1"/>
          </p:cNvSpPr>
          <p:nvPr>
            <p:ph type="body" sz="quarter" idx="1"/>
          </p:nvPr>
        </p:nvSpPr>
        <p:spPr>
          <a:xfrm>
            <a:off x="1005205" y="2602701"/>
            <a:ext cx="18093690" cy="277157"/>
          </a:xfrm>
          <a:prstGeom prst="rect">
            <a:avLst/>
          </a:prstGeom>
        </p:spPr>
        <p:txBody>
          <a:bodyPr>
            <a:normAutofit/>
          </a:bodyPr>
          <a:lstStyle>
            <a:lvl1pPr>
              <a:spcBef>
                <a:spcPts val="0"/>
              </a:spcBef>
              <a:defRPr sz="1800">
                <a:solidFill>
                  <a:srgbClr val="000000"/>
                </a:solidFill>
              </a:defRPr>
            </a:lvl1pPr>
            <a:lvl2pPr indent="454485">
              <a:spcBef>
                <a:spcPts val="0"/>
              </a:spcBef>
              <a:defRPr sz="1800">
                <a:solidFill>
                  <a:srgbClr val="000000"/>
                </a:solidFill>
              </a:defRPr>
            </a:lvl2pPr>
            <a:lvl3pPr marL="0" indent="908982">
              <a:spcBef>
                <a:spcPts val="0"/>
              </a:spcBef>
              <a:buSzTx/>
              <a:buNone/>
              <a:defRPr sz="1800">
                <a:solidFill>
                  <a:srgbClr val="000000"/>
                </a:solidFill>
              </a:defRPr>
            </a:lvl3pPr>
            <a:lvl4pPr marL="0" indent="1363470">
              <a:spcBef>
                <a:spcPts val="0"/>
              </a:spcBef>
              <a:buSzTx/>
              <a:buNone/>
              <a:defRPr sz="1800">
                <a:solidFill>
                  <a:srgbClr val="000000"/>
                </a:solidFill>
              </a:defRPr>
            </a:lvl4pPr>
            <a:lvl5pPr marL="0" indent="1817961">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75" name="Shape 275"/>
          <p:cNvSpPr>
            <a:spLocks noGrp="1"/>
          </p:cNvSpPr>
          <p:nvPr>
            <p:ph type="sldNum" sz="quarter" idx="2"/>
          </p:nvPr>
        </p:nvSpPr>
        <p:spPr>
          <a:xfrm>
            <a:off x="18837835" y="778414"/>
            <a:ext cx="261066" cy="266462"/>
          </a:xfrm>
          <a:prstGeom prst="rect">
            <a:avLst/>
          </a:prstGeom>
        </p:spPr>
        <p:txBody>
          <a:bodyPr/>
          <a:lstStyle>
            <a:lvl1pPr defTabSz="907893">
              <a:defRPr sz="17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662078386"/>
      </p:ext>
    </p:extLst>
  </p:cSld>
  <p:clrMapOvr>
    <a:masterClrMapping/>
  </p:clrMapOvr>
  <p:transition spd="med"/>
</p:sldLayout>
</file>

<file path=ppt/slideLayouts/slideLayout132.xml><?xml version="1.0" encoding="utf-8"?>
<p:sldLayout xmlns:a="http://schemas.openxmlformats.org/drawingml/2006/main" xmlns:r="http://schemas.openxmlformats.org/officeDocument/2006/relationships" xmlns:p="http://schemas.openxmlformats.org/presentationml/2006/main" type="tx">
  <p:cSld name="4_Two Content">
    <p:spTree>
      <p:nvGrpSpPr>
        <p:cNvPr id="1" name=""/>
        <p:cNvGrpSpPr/>
        <p:nvPr/>
      </p:nvGrpSpPr>
      <p:grpSpPr>
        <a:xfrm>
          <a:off x="0" y="0"/>
          <a:ext cx="0" cy="0"/>
          <a:chOff x="0" y="0"/>
          <a:chExt cx="0" cy="0"/>
        </a:xfrm>
      </p:grpSpPr>
      <p:sp>
        <p:nvSpPr>
          <p:cNvPr id="282" name="Shape 282"/>
          <p:cNvSpPr>
            <a:spLocks noGrp="1"/>
          </p:cNvSpPr>
          <p:nvPr>
            <p:ph type="title"/>
          </p:nvPr>
        </p:nvSpPr>
        <p:spPr>
          <a:xfrm>
            <a:off x="1005213" y="519750"/>
            <a:ext cx="14351438" cy="16475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283" name="Shape 283"/>
          <p:cNvSpPr>
            <a:spLocks noGrp="1"/>
          </p:cNvSpPr>
          <p:nvPr>
            <p:ph type="body" sz="quarter" idx="1"/>
          </p:nvPr>
        </p:nvSpPr>
        <p:spPr>
          <a:xfrm>
            <a:off x="1005211" y="2602701"/>
            <a:ext cx="8745287" cy="277157"/>
          </a:xfrm>
          <a:prstGeom prst="rect">
            <a:avLst/>
          </a:prstGeom>
        </p:spPr>
        <p:txBody>
          <a:bodyPr>
            <a:normAutofit/>
          </a:bodyPr>
          <a:lstStyle>
            <a:lvl1pPr>
              <a:spcBef>
                <a:spcPts val="0"/>
              </a:spcBef>
              <a:defRPr sz="1800">
                <a:solidFill>
                  <a:srgbClr val="000000"/>
                </a:solidFill>
              </a:defRPr>
            </a:lvl1pPr>
            <a:lvl2pPr indent="454485">
              <a:spcBef>
                <a:spcPts val="0"/>
              </a:spcBef>
              <a:defRPr sz="1800">
                <a:solidFill>
                  <a:srgbClr val="000000"/>
                </a:solidFill>
              </a:defRPr>
            </a:lvl2pPr>
            <a:lvl3pPr marL="0" indent="908982">
              <a:spcBef>
                <a:spcPts val="0"/>
              </a:spcBef>
              <a:buSzTx/>
              <a:buNone/>
              <a:defRPr sz="1800">
                <a:solidFill>
                  <a:srgbClr val="000000"/>
                </a:solidFill>
              </a:defRPr>
            </a:lvl3pPr>
            <a:lvl4pPr marL="0" indent="1363470">
              <a:spcBef>
                <a:spcPts val="0"/>
              </a:spcBef>
              <a:buSzTx/>
              <a:buNone/>
              <a:defRPr sz="1800">
                <a:solidFill>
                  <a:srgbClr val="000000"/>
                </a:solidFill>
              </a:defRPr>
            </a:lvl4pPr>
            <a:lvl5pPr marL="0" indent="1817961">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84" name="Shape 284"/>
          <p:cNvSpPr>
            <a:spLocks noGrp="1"/>
          </p:cNvSpPr>
          <p:nvPr>
            <p:ph type="sldNum" sz="quarter" idx="2"/>
          </p:nvPr>
        </p:nvSpPr>
        <p:spPr>
          <a:xfrm>
            <a:off x="18837835" y="778414"/>
            <a:ext cx="261066" cy="266462"/>
          </a:xfrm>
          <a:prstGeom prst="rect">
            <a:avLst/>
          </a:prstGeom>
        </p:spPr>
        <p:txBody>
          <a:bodyPr/>
          <a:lstStyle>
            <a:lvl1pPr defTabSz="907893">
              <a:defRPr sz="17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49275709"/>
      </p:ext>
    </p:extLst>
  </p:cSld>
  <p:clrMapOvr>
    <a:masterClrMapping/>
  </p:clrMapOvr>
  <p:transition spd="med"/>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type="tx">
  <p:cSld name="1_Cover">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306" name="image3.tif" descr="PET4085_all in_LOGO AW_YELLOW_RGB.ai"/>
          <p:cNvPicPr>
            <a:picLocks noChangeAspect="1"/>
          </p:cNvPicPr>
          <p:nvPr/>
        </p:nvPicPr>
        <p:blipFill>
          <a:blip r:embed="rId3"/>
          <a:stretch>
            <a:fillRect/>
          </a:stretch>
        </p:blipFill>
        <p:spPr>
          <a:xfrm>
            <a:off x="6613817" y="3209349"/>
            <a:ext cx="17955208" cy="10097703"/>
          </a:xfrm>
          <a:prstGeom prst="rect">
            <a:avLst/>
          </a:prstGeom>
          <a:ln w="12700">
            <a:miter lim="400000"/>
          </a:ln>
        </p:spPr>
      </p:pic>
      <p:sp>
        <p:nvSpPr>
          <p:cNvPr id="307" name="Shape 307"/>
          <p:cNvSpPr>
            <a:spLocks noGrp="1"/>
          </p:cNvSpPr>
          <p:nvPr>
            <p:ph type="body" sz="quarter" idx="1"/>
          </p:nvPr>
        </p:nvSpPr>
        <p:spPr>
          <a:xfrm>
            <a:off x="1002839" y="712778"/>
            <a:ext cx="14493099" cy="1945841"/>
          </a:xfrm>
          <a:prstGeom prst="rect">
            <a:avLst/>
          </a:prstGeom>
        </p:spPr>
        <p:txBody>
          <a:bodyPr>
            <a:normAutofit/>
          </a:bodyPr>
          <a:lstStyle>
            <a:lvl1pPr>
              <a:lnSpc>
                <a:spcPct val="80000"/>
              </a:lnSpc>
              <a:spcBef>
                <a:spcPts val="0"/>
              </a:spcBef>
              <a:defRPr sz="5200" b="1">
                <a:solidFill>
                  <a:srgbClr val="FFCD00"/>
                </a:solidFill>
              </a:defRPr>
            </a:lvl1pPr>
            <a:lvl2pPr>
              <a:lnSpc>
                <a:spcPct val="80000"/>
              </a:lnSpc>
              <a:spcBef>
                <a:spcPts val="0"/>
              </a:spcBef>
              <a:defRPr sz="5200" b="1">
                <a:solidFill>
                  <a:srgbClr val="FFCD00"/>
                </a:solidFill>
              </a:defRPr>
            </a:lvl2pPr>
            <a:lvl3pPr marL="0" indent="0">
              <a:lnSpc>
                <a:spcPct val="80000"/>
              </a:lnSpc>
              <a:spcBef>
                <a:spcPts val="0"/>
              </a:spcBef>
              <a:buSzTx/>
              <a:buNone/>
              <a:defRPr sz="5200" b="1">
                <a:solidFill>
                  <a:srgbClr val="FFCD00"/>
                </a:solidFill>
              </a:defRPr>
            </a:lvl3pPr>
            <a:lvl4pPr marL="867914" indent="-621602">
              <a:lnSpc>
                <a:spcPct val="80000"/>
              </a:lnSpc>
              <a:spcBef>
                <a:spcPts val="0"/>
              </a:spcBef>
              <a:defRPr sz="5200" b="1">
                <a:solidFill>
                  <a:srgbClr val="FFCD00"/>
                </a:solidFill>
              </a:defRPr>
            </a:lvl4pPr>
            <a:lvl5pPr marL="1114205" indent="-621602">
              <a:lnSpc>
                <a:spcPct val="80000"/>
              </a:lnSpc>
              <a:spcBef>
                <a:spcPts val="0"/>
              </a:spcBef>
              <a:defRPr sz="52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308" name="Shape 308"/>
          <p:cNvSpPr>
            <a:spLocks noGrp="1"/>
          </p:cNvSpPr>
          <p:nvPr>
            <p:ph type="sldNum" sz="quarter" idx="2"/>
          </p:nvPr>
        </p:nvSpPr>
        <p:spPr>
          <a:xfrm>
            <a:off x="14072316" y="10482148"/>
            <a:ext cx="335656" cy="342593"/>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949718746"/>
      </p:ext>
    </p:extLst>
  </p:cSld>
  <p:clrMapOvr>
    <a:masterClrMapping/>
  </p:clrMapOvr>
  <p:transition spd="med"/>
</p:sldLayout>
</file>

<file path=ppt/slideLayouts/slideLayout134.xml><?xml version="1.0" encoding="utf-8"?>
<p:sldLayout xmlns:a="http://schemas.openxmlformats.org/drawingml/2006/main" xmlns:r="http://schemas.openxmlformats.org/officeDocument/2006/relationships" xmlns:p="http://schemas.openxmlformats.org/presentationml/2006/main" type="tx">
  <p:cSld name="1_Divider - Gre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5" name="Shape 315"/>
          <p:cNvSpPr>
            <a:spLocks noGrp="1"/>
          </p:cNvSpPr>
          <p:nvPr>
            <p:ph type="title"/>
          </p:nvPr>
        </p:nvSpPr>
        <p:spPr>
          <a:xfrm>
            <a:off x="991406" y="798180"/>
            <a:ext cx="12067651" cy="1629566"/>
          </a:xfrm>
          <a:prstGeom prst="rect">
            <a:avLst/>
          </a:prstGeom>
        </p:spPr>
        <p:txBody>
          <a:bodyPr>
            <a:normAutofit/>
          </a:bodyPr>
          <a:lstStyle>
            <a:lvl1pPr>
              <a:defRPr sz="12800" spc="-86">
                <a:solidFill>
                  <a:srgbClr val="FFCD00"/>
                </a:solidFill>
              </a:defRPr>
            </a:lvl1pPr>
          </a:lstStyle>
          <a:p>
            <a:r>
              <a:t>Title Text</a:t>
            </a:r>
          </a:p>
        </p:txBody>
      </p:sp>
      <p:sp>
        <p:nvSpPr>
          <p:cNvPr id="316" name="Shape 316"/>
          <p:cNvSpPr>
            <a:spLocks noGrp="1"/>
          </p:cNvSpPr>
          <p:nvPr>
            <p:ph type="sldNum" sz="quarter" idx="2"/>
          </p:nvPr>
        </p:nvSpPr>
        <p:spPr>
          <a:xfrm>
            <a:off x="18763464" y="755391"/>
            <a:ext cx="335656" cy="342593"/>
          </a:xfrm>
          <a:prstGeom prst="rect">
            <a:avLst/>
          </a:prstGeom>
        </p:spPr>
        <p:txBody>
          <a:bodyPr/>
          <a:lstStyle>
            <a:lvl1pPr defTabSz="907893">
              <a:defRPr sz="2200">
                <a:solidFill>
                  <a:srgbClr val="FFFFFF"/>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180501640"/>
      </p:ext>
    </p:extLst>
  </p:cSld>
  <p:clrMapOvr>
    <a:masterClrMapping/>
  </p:clrMapOvr>
  <p:transition spd="med"/>
</p:sldLayout>
</file>

<file path=ppt/slideLayouts/slideLayout135.xml><?xml version="1.0" encoding="utf-8"?>
<p:sldLayout xmlns:a="http://schemas.openxmlformats.org/drawingml/2006/main" xmlns:r="http://schemas.openxmlformats.org/officeDocument/2006/relationships" xmlns:p="http://schemas.openxmlformats.org/presentationml/2006/main" type="tx">
  <p:cSld name="Divider - Yellow">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3" name="Shape 323"/>
          <p:cNvSpPr>
            <a:spLocks noGrp="1"/>
          </p:cNvSpPr>
          <p:nvPr>
            <p:ph type="title"/>
          </p:nvPr>
        </p:nvSpPr>
        <p:spPr>
          <a:xfrm>
            <a:off x="991453" y="798180"/>
            <a:ext cx="15077604" cy="1629566"/>
          </a:xfrm>
          <a:prstGeom prst="rect">
            <a:avLst/>
          </a:prstGeom>
        </p:spPr>
        <p:txBody>
          <a:bodyPr>
            <a:normAutofit/>
          </a:bodyPr>
          <a:lstStyle>
            <a:lvl1pPr>
              <a:defRPr sz="12800" spc="-86"/>
            </a:lvl1pPr>
          </a:lstStyle>
          <a:p>
            <a:r>
              <a:t>Title Text</a:t>
            </a:r>
          </a:p>
        </p:txBody>
      </p:sp>
      <p:sp>
        <p:nvSpPr>
          <p:cNvPr id="324" name="Shape 324"/>
          <p:cNvSpPr>
            <a:spLocks noGrp="1"/>
          </p:cNvSpPr>
          <p:nvPr>
            <p:ph type="sldNum" sz="quarter" idx="2"/>
          </p:nvPr>
        </p:nvSpPr>
        <p:spPr>
          <a:xfrm>
            <a:off x="18763464" y="755391"/>
            <a:ext cx="335656" cy="342593"/>
          </a:xfrm>
          <a:prstGeom prst="rect">
            <a:avLst/>
          </a:prstGeom>
        </p:spPr>
        <p:txBody>
          <a:bodyPr/>
          <a:lstStyle>
            <a:lvl1pPr defTabSz="907893">
              <a:defRPr sz="22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09736832"/>
      </p:ext>
    </p:extLst>
  </p:cSld>
  <p:clrMapOvr>
    <a:masterClrMapping/>
  </p:clrMapOvr>
  <p:transition spd="med"/>
</p:sldLayout>
</file>

<file path=ppt/slideLayouts/slideLayout136.xml><?xml version="1.0" encoding="utf-8"?>
<p:sldLayout xmlns:a="http://schemas.openxmlformats.org/drawingml/2006/main" xmlns:r="http://schemas.openxmlformats.org/officeDocument/2006/relationships" xmlns:p="http://schemas.openxmlformats.org/presentationml/2006/main" type="tx">
  <p:cSld name="4_Title and Content">
    <p:spTree>
      <p:nvGrpSpPr>
        <p:cNvPr id="1" name=""/>
        <p:cNvGrpSpPr/>
        <p:nvPr/>
      </p:nvGrpSpPr>
      <p:grpSpPr>
        <a:xfrm>
          <a:off x="0" y="0"/>
          <a:ext cx="0" cy="0"/>
          <a:chOff x="0" y="0"/>
          <a:chExt cx="0" cy="0"/>
        </a:xfrm>
      </p:grpSpPr>
      <p:sp>
        <p:nvSpPr>
          <p:cNvPr id="331" name="Shape 331"/>
          <p:cNvSpPr>
            <a:spLocks noGrp="1"/>
          </p:cNvSpPr>
          <p:nvPr>
            <p:ph type="body" sz="quarter" idx="1"/>
          </p:nvPr>
        </p:nvSpPr>
        <p:spPr>
          <a:xfrm>
            <a:off x="991543" y="755344"/>
            <a:ext cx="16017185" cy="1459594"/>
          </a:xfrm>
          <a:prstGeom prst="rect">
            <a:avLst/>
          </a:prstGeom>
        </p:spPr>
        <p:txBody>
          <a:bodyPr>
            <a:normAutofit/>
          </a:bodyPr>
          <a:lstStyle>
            <a:lvl1pPr>
              <a:lnSpc>
                <a:spcPct val="80000"/>
              </a:lnSpc>
              <a:defRPr sz="5200" b="1"/>
            </a:lvl1pPr>
            <a:lvl2pPr>
              <a:lnSpc>
                <a:spcPct val="80000"/>
              </a:lnSpc>
              <a:defRPr sz="5200" b="1"/>
            </a:lvl2pPr>
            <a:lvl3pPr marL="621602" indent="-621602">
              <a:lnSpc>
                <a:spcPct val="80000"/>
              </a:lnSpc>
              <a:defRPr sz="5200" b="1"/>
            </a:lvl3pPr>
            <a:lvl4pPr marL="867914" indent="-621602">
              <a:lnSpc>
                <a:spcPct val="80000"/>
              </a:lnSpc>
              <a:defRPr sz="5200" b="1"/>
            </a:lvl4pPr>
            <a:lvl5pPr marL="1114205" indent="-621602">
              <a:lnSpc>
                <a:spcPct val="80000"/>
              </a:lnSpc>
              <a:defRPr sz="5200" b="1"/>
            </a:lvl5pPr>
          </a:lstStyle>
          <a:p>
            <a:r>
              <a:t>Body Level One</a:t>
            </a:r>
          </a:p>
          <a:p>
            <a:pPr lvl="1"/>
            <a:r>
              <a:t>Body Level Two</a:t>
            </a:r>
          </a:p>
          <a:p>
            <a:pPr lvl="2"/>
            <a:r>
              <a:t>Body Level Three</a:t>
            </a:r>
          </a:p>
          <a:p>
            <a:pPr lvl="3"/>
            <a:r>
              <a:t>Body Level Four</a:t>
            </a:r>
          </a:p>
          <a:p>
            <a:pPr lvl="4"/>
            <a:r>
              <a:t>Body Level Five</a:t>
            </a:r>
          </a:p>
        </p:txBody>
      </p:sp>
      <p:sp>
        <p:nvSpPr>
          <p:cNvPr id="332" name="Shape 332"/>
          <p:cNvSpPr>
            <a:spLocks noGrp="1"/>
          </p:cNvSpPr>
          <p:nvPr>
            <p:ph type="sldNum" sz="quarter" idx="2"/>
          </p:nvPr>
        </p:nvSpPr>
        <p:spPr>
          <a:xfrm>
            <a:off x="18763464" y="755391"/>
            <a:ext cx="335656" cy="342593"/>
          </a:xfrm>
          <a:prstGeom prst="rect">
            <a:avLst/>
          </a:prstGeom>
        </p:spPr>
        <p:txBody>
          <a:bodyPr/>
          <a:lstStyle>
            <a:lvl1pPr defTabSz="907893">
              <a:defRPr sz="22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80295394"/>
      </p:ext>
    </p:extLst>
  </p:cSld>
  <p:clrMapOvr>
    <a:masterClrMapping/>
  </p:clrMapOvr>
  <p:transition spd="med"/>
</p:sldLayout>
</file>

<file path=ppt/slideLayouts/slideLayout137.xml><?xml version="1.0" encoding="utf-8"?>
<p:sldLayout xmlns:a="http://schemas.openxmlformats.org/drawingml/2006/main" xmlns:r="http://schemas.openxmlformats.org/officeDocument/2006/relationships" xmlns:p="http://schemas.openxmlformats.org/presentationml/2006/main" type="tx">
  <p:cSld name="1_Contents Page">
    <p:spTree>
      <p:nvGrpSpPr>
        <p:cNvPr id="1" name=""/>
        <p:cNvGrpSpPr/>
        <p:nvPr/>
      </p:nvGrpSpPr>
      <p:grpSpPr>
        <a:xfrm>
          <a:off x="0" y="0"/>
          <a:ext cx="0" cy="0"/>
          <a:chOff x="0" y="0"/>
          <a:chExt cx="0" cy="0"/>
        </a:xfrm>
      </p:grpSpPr>
      <p:sp>
        <p:nvSpPr>
          <p:cNvPr id="339" name="Shape 339"/>
          <p:cNvSpPr>
            <a:spLocks noGrp="1"/>
          </p:cNvSpPr>
          <p:nvPr>
            <p:ph type="title"/>
          </p:nvPr>
        </p:nvSpPr>
        <p:spPr>
          <a:xfrm>
            <a:off x="991382" y="748662"/>
            <a:ext cx="18121400" cy="677110"/>
          </a:xfrm>
          <a:prstGeom prst="rect">
            <a:avLst/>
          </a:prstGeom>
        </p:spPr>
        <p:txBody>
          <a:bodyPr>
            <a:normAutofit/>
          </a:bodyPr>
          <a:lstStyle>
            <a:lvl1pPr>
              <a:defRPr sz="5200"/>
            </a:lvl1pPr>
          </a:lstStyle>
          <a:p>
            <a:r>
              <a:t>Title Text</a:t>
            </a:r>
          </a:p>
        </p:txBody>
      </p:sp>
      <p:sp>
        <p:nvSpPr>
          <p:cNvPr id="340" name="Shape 340"/>
          <p:cNvSpPr>
            <a:spLocks noGrp="1"/>
          </p:cNvSpPr>
          <p:nvPr>
            <p:ph type="body" sz="half" idx="1"/>
          </p:nvPr>
        </p:nvSpPr>
        <p:spPr>
          <a:xfrm>
            <a:off x="1030906" y="3192497"/>
            <a:ext cx="16017185" cy="3713871"/>
          </a:xfrm>
          <a:prstGeom prst="rect">
            <a:avLst/>
          </a:prstGeom>
        </p:spPr>
        <p:txBody>
          <a:bodyPr>
            <a:normAutofit/>
          </a:bodyPr>
          <a:lstStyle>
            <a:lvl1pPr>
              <a:tabLst>
                <a:tab pos="14422819" algn="r"/>
              </a:tabLst>
              <a:defRPr sz="2800" b="1"/>
            </a:lvl1pPr>
            <a:lvl2pPr>
              <a:tabLst>
                <a:tab pos="14422819" algn="r"/>
              </a:tabLst>
              <a:defRPr sz="2800" b="1"/>
            </a:lvl2pPr>
            <a:lvl3pPr marL="246291" indent="-246291">
              <a:tabLst>
                <a:tab pos="14422819" algn="r"/>
              </a:tabLst>
              <a:defRPr sz="2800" b="1"/>
            </a:lvl3pPr>
            <a:lvl4pPr marL="492594" indent="-246291">
              <a:tabLst>
                <a:tab pos="14422819" algn="r"/>
              </a:tabLst>
              <a:defRPr sz="2800" b="1"/>
            </a:lvl4pPr>
            <a:lvl5pPr marL="738902" indent="-246291">
              <a:tabLst>
                <a:tab pos="14422819" algn="r"/>
              </a:tabLst>
              <a:defRPr sz="2800" b="1"/>
            </a:lvl5pPr>
          </a:lstStyle>
          <a:p>
            <a:r>
              <a:t>Body Level One</a:t>
            </a:r>
          </a:p>
          <a:p>
            <a:pPr lvl="1"/>
            <a:r>
              <a:t>Body Level Two</a:t>
            </a:r>
          </a:p>
          <a:p>
            <a:pPr lvl="2"/>
            <a:r>
              <a:t>Body Level Three</a:t>
            </a:r>
          </a:p>
          <a:p>
            <a:pPr lvl="3"/>
            <a:r>
              <a:t>Body Level Four</a:t>
            </a:r>
          </a:p>
          <a:p>
            <a:pPr lvl="4"/>
            <a:r>
              <a:t>Body Level Five</a:t>
            </a:r>
          </a:p>
        </p:txBody>
      </p:sp>
      <p:sp>
        <p:nvSpPr>
          <p:cNvPr id="341" name="Shape 341"/>
          <p:cNvSpPr>
            <a:spLocks noGrp="1"/>
          </p:cNvSpPr>
          <p:nvPr>
            <p:ph type="sldNum" sz="quarter" idx="2"/>
          </p:nvPr>
        </p:nvSpPr>
        <p:spPr>
          <a:xfrm>
            <a:off x="18763464" y="755391"/>
            <a:ext cx="335656" cy="342593"/>
          </a:xfrm>
          <a:prstGeom prst="rect">
            <a:avLst/>
          </a:prstGeom>
        </p:spPr>
        <p:txBody>
          <a:bodyPr/>
          <a:lstStyle>
            <a:lvl1pPr defTabSz="907893">
              <a:defRPr sz="22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588174850"/>
      </p:ext>
    </p:extLst>
  </p:cSld>
  <p:clrMapOvr>
    <a:masterClrMapping/>
  </p:clrMapOvr>
  <p:transition spd="med"/>
</p:sldLayout>
</file>

<file path=ppt/slideLayouts/slideLayout138.xml><?xml version="1.0" encoding="utf-8"?>
<p:sldLayout xmlns:a="http://schemas.openxmlformats.org/drawingml/2006/main" xmlns:r="http://schemas.openxmlformats.org/officeDocument/2006/relationships" xmlns:p="http://schemas.openxmlformats.org/presentationml/2006/main" type="tx">
  <p:cSld name="5_Two Content">
    <p:spTree>
      <p:nvGrpSpPr>
        <p:cNvPr id="1" name=""/>
        <p:cNvGrpSpPr/>
        <p:nvPr/>
      </p:nvGrpSpPr>
      <p:grpSpPr>
        <a:xfrm>
          <a:off x="0" y="0"/>
          <a:ext cx="0" cy="0"/>
          <a:chOff x="0" y="0"/>
          <a:chExt cx="0" cy="0"/>
        </a:xfrm>
      </p:grpSpPr>
      <p:sp>
        <p:nvSpPr>
          <p:cNvPr id="348" name="Shape 348"/>
          <p:cNvSpPr>
            <a:spLocks noGrp="1"/>
          </p:cNvSpPr>
          <p:nvPr>
            <p:ph type="body" sz="quarter" idx="1"/>
          </p:nvPr>
        </p:nvSpPr>
        <p:spPr>
          <a:xfrm>
            <a:off x="9311883" y="3192439"/>
            <a:ext cx="7665572" cy="3165910"/>
          </a:xfrm>
          <a:prstGeom prst="rect">
            <a:avLst/>
          </a:prstGeom>
        </p:spPr>
        <p:txBody>
          <a:bodyPr>
            <a:normAutofit/>
          </a:bodyPr>
          <a:lstStyle>
            <a:lvl1pPr>
              <a:defRPr sz="2200"/>
            </a:lvl1pPr>
            <a:lvl2pPr>
              <a:defRPr sz="2200"/>
            </a:lvl2pPr>
            <a:lvl3pPr marL="246291" indent="-246291">
              <a:defRPr sz="2200"/>
            </a:lvl3pPr>
            <a:lvl4pPr marL="492594" indent="-246291">
              <a:defRPr sz="2200"/>
            </a:lvl4pPr>
            <a:lvl5pPr marL="738902" indent="-246291">
              <a:defRPr sz="2200"/>
            </a:lvl5pPr>
          </a:lstStyle>
          <a:p>
            <a:r>
              <a:t>Body Level One</a:t>
            </a:r>
          </a:p>
          <a:p>
            <a:pPr lvl="1"/>
            <a:r>
              <a:t>Body Level Two</a:t>
            </a:r>
          </a:p>
          <a:p>
            <a:pPr lvl="2"/>
            <a:r>
              <a:t>Body Level Three</a:t>
            </a:r>
          </a:p>
          <a:p>
            <a:pPr lvl="3"/>
            <a:r>
              <a:t>Body Level Four</a:t>
            </a:r>
          </a:p>
          <a:p>
            <a:pPr lvl="4"/>
            <a:r>
              <a:t>Body Level Five</a:t>
            </a:r>
          </a:p>
        </p:txBody>
      </p:sp>
      <p:sp>
        <p:nvSpPr>
          <p:cNvPr id="349" name="Shape 349"/>
          <p:cNvSpPr>
            <a:spLocks noGrp="1"/>
          </p:cNvSpPr>
          <p:nvPr>
            <p:ph type="body" sz="quarter" idx="13"/>
          </p:nvPr>
        </p:nvSpPr>
        <p:spPr>
          <a:xfrm>
            <a:off x="991475" y="755344"/>
            <a:ext cx="16017184" cy="1459594"/>
          </a:xfrm>
          <a:prstGeom prst="rect">
            <a:avLst/>
          </a:prstGeom>
        </p:spPr>
        <p:txBody>
          <a:bodyPr>
            <a:normAutofit/>
          </a:bodyPr>
          <a:lstStyle/>
          <a:p>
            <a:pPr>
              <a:lnSpc>
                <a:spcPct val="80000"/>
              </a:lnSpc>
              <a:defRPr sz="5300" b="1"/>
            </a:pPr>
            <a:endParaRPr/>
          </a:p>
        </p:txBody>
      </p:sp>
      <p:sp>
        <p:nvSpPr>
          <p:cNvPr id="350" name="Shape 350"/>
          <p:cNvSpPr>
            <a:spLocks noGrp="1"/>
          </p:cNvSpPr>
          <p:nvPr>
            <p:ph type="sldNum" sz="quarter" idx="2"/>
          </p:nvPr>
        </p:nvSpPr>
        <p:spPr>
          <a:xfrm>
            <a:off x="18763464" y="755391"/>
            <a:ext cx="335656" cy="342593"/>
          </a:xfrm>
          <a:prstGeom prst="rect">
            <a:avLst/>
          </a:prstGeom>
        </p:spPr>
        <p:txBody>
          <a:bodyPr/>
          <a:lstStyle>
            <a:lvl1pPr defTabSz="907893">
              <a:defRPr sz="22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508988320"/>
      </p:ext>
    </p:extLst>
  </p:cSld>
  <p:clrMapOvr>
    <a:masterClrMapping/>
  </p:clrMapOvr>
  <p:transition spd="med"/>
</p:sldLayout>
</file>

<file path=ppt/slideLayouts/slideLayout139.xml><?xml version="1.0" encoding="utf-8"?>
<p:sldLayout xmlns:a="http://schemas.openxmlformats.org/drawingml/2006/main" xmlns:r="http://schemas.openxmlformats.org/officeDocument/2006/relationships" xmlns:p="http://schemas.openxmlformats.org/presentationml/2006/main" type="tx">
  <p:cSld name="5_Title Only">
    <p:spTree>
      <p:nvGrpSpPr>
        <p:cNvPr id="1" name=""/>
        <p:cNvGrpSpPr/>
        <p:nvPr/>
      </p:nvGrpSpPr>
      <p:grpSpPr>
        <a:xfrm>
          <a:off x="0" y="0"/>
          <a:ext cx="0" cy="0"/>
          <a:chOff x="0" y="0"/>
          <a:chExt cx="0" cy="0"/>
        </a:xfrm>
      </p:grpSpPr>
      <p:sp>
        <p:nvSpPr>
          <p:cNvPr id="357" name="Shape 357"/>
          <p:cNvSpPr>
            <a:spLocks noGrp="1"/>
          </p:cNvSpPr>
          <p:nvPr>
            <p:ph type="body" sz="quarter" idx="1"/>
          </p:nvPr>
        </p:nvSpPr>
        <p:spPr>
          <a:xfrm>
            <a:off x="991543" y="755344"/>
            <a:ext cx="16017185" cy="1459594"/>
          </a:xfrm>
          <a:prstGeom prst="rect">
            <a:avLst/>
          </a:prstGeom>
        </p:spPr>
        <p:txBody>
          <a:bodyPr>
            <a:normAutofit/>
          </a:bodyPr>
          <a:lstStyle>
            <a:lvl1pPr>
              <a:lnSpc>
                <a:spcPct val="80000"/>
              </a:lnSpc>
              <a:defRPr sz="5200" b="1"/>
            </a:lvl1pPr>
            <a:lvl2pPr>
              <a:lnSpc>
                <a:spcPct val="80000"/>
              </a:lnSpc>
              <a:defRPr sz="5200" b="1"/>
            </a:lvl2pPr>
            <a:lvl3pPr marL="621602" indent="-621602">
              <a:lnSpc>
                <a:spcPct val="80000"/>
              </a:lnSpc>
              <a:defRPr sz="5200" b="1"/>
            </a:lvl3pPr>
            <a:lvl4pPr marL="867914" indent="-621602">
              <a:lnSpc>
                <a:spcPct val="80000"/>
              </a:lnSpc>
              <a:defRPr sz="5200" b="1"/>
            </a:lvl4pPr>
            <a:lvl5pPr marL="1114205" indent="-621602">
              <a:lnSpc>
                <a:spcPct val="80000"/>
              </a:lnSpc>
              <a:defRPr sz="5200" b="1"/>
            </a:lvl5pPr>
          </a:lstStyle>
          <a:p>
            <a:r>
              <a:t>Body Level One</a:t>
            </a:r>
          </a:p>
          <a:p>
            <a:pPr lvl="1"/>
            <a:r>
              <a:t>Body Level Two</a:t>
            </a:r>
          </a:p>
          <a:p>
            <a:pPr lvl="2"/>
            <a:r>
              <a:t>Body Level Three</a:t>
            </a:r>
          </a:p>
          <a:p>
            <a:pPr lvl="3"/>
            <a:r>
              <a:t>Body Level Four</a:t>
            </a:r>
          </a:p>
          <a:p>
            <a:pPr lvl="4"/>
            <a:r>
              <a:t>Body Level Five</a:t>
            </a:r>
          </a:p>
        </p:txBody>
      </p:sp>
      <p:sp>
        <p:nvSpPr>
          <p:cNvPr id="358" name="Shape 358"/>
          <p:cNvSpPr>
            <a:spLocks noGrp="1"/>
          </p:cNvSpPr>
          <p:nvPr>
            <p:ph type="sldNum" sz="quarter" idx="2"/>
          </p:nvPr>
        </p:nvSpPr>
        <p:spPr>
          <a:xfrm>
            <a:off x="18763464" y="755391"/>
            <a:ext cx="335656" cy="342593"/>
          </a:xfrm>
          <a:prstGeom prst="rect">
            <a:avLst/>
          </a:prstGeom>
        </p:spPr>
        <p:txBody>
          <a:bodyPr/>
          <a:lstStyle>
            <a:lvl1pPr defTabSz="907893">
              <a:defRPr sz="22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145766853"/>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7" name="Shape 37"/>
          <p:cNvSpPr>
            <a:spLocks noGrp="1"/>
          </p:cNvSpPr>
          <p:nvPr>
            <p:ph type="body" sz="quarter" idx="1"/>
          </p:nvPr>
        </p:nvSpPr>
        <p:spPr>
          <a:xfrm>
            <a:off x="991364" y="755350"/>
            <a:ext cx="16017185" cy="1465456"/>
          </a:xfrm>
          <a:prstGeom prst="rect">
            <a:avLst/>
          </a:prstGeom>
        </p:spPr>
        <p:txBody>
          <a:bodyPr>
            <a:normAutofit/>
          </a:bodyPr>
          <a:lstStyle>
            <a:lvl1pPr>
              <a:lnSpc>
                <a:spcPct val="80000"/>
              </a:lnSpc>
              <a:defRPr sz="5300" b="1"/>
            </a:lvl1pPr>
            <a:lvl2pPr>
              <a:lnSpc>
                <a:spcPct val="80000"/>
              </a:lnSpc>
              <a:defRPr sz="5300" b="1"/>
            </a:lvl2pPr>
            <a:lvl3pPr marL="596130" indent="-596130">
              <a:lnSpc>
                <a:spcPct val="80000"/>
              </a:lnSpc>
              <a:defRPr sz="5300" b="1"/>
            </a:lvl3pPr>
            <a:lvl4pPr marL="843589" indent="-596130">
              <a:lnSpc>
                <a:spcPct val="80000"/>
              </a:lnSpc>
              <a:defRPr sz="5300" b="1"/>
            </a:lvl4pPr>
            <a:lvl5pPr marL="1091040" indent="-596130">
              <a:lnSpc>
                <a:spcPct val="80000"/>
              </a:lnSpc>
              <a:defRPr sz="5300" b="1"/>
            </a:lvl5pPr>
          </a:lstStyle>
          <a:p>
            <a:r>
              <a:t>Body Level One</a:t>
            </a:r>
          </a:p>
          <a:p>
            <a:pPr lvl="1"/>
            <a:r>
              <a:t>Body Level Two</a:t>
            </a:r>
          </a:p>
          <a:p>
            <a:pPr lvl="2"/>
            <a:r>
              <a:t>Body Level Three</a:t>
            </a:r>
          </a:p>
          <a:p>
            <a:pPr lvl="3"/>
            <a:r>
              <a:t>Body Level Four</a:t>
            </a:r>
          </a:p>
          <a:p>
            <a:pPr lvl="4"/>
            <a:r>
              <a:t>Body Level Five</a:t>
            </a:r>
          </a:p>
        </p:txBody>
      </p:sp>
      <p:sp>
        <p:nvSpPr>
          <p:cNvPr id="38" name="Shape 38"/>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555112289"/>
      </p:ext>
    </p:extLst>
  </p:cSld>
  <p:clrMapOvr>
    <a:masterClrMapping/>
  </p:clrMapOvr>
  <p:transition spd="med"/>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tx">
  <p:cSld name="1_Signoff">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365" name="image3.tif" descr="PET4085_all in_LOGO AW_YELLOW_RGB.ai"/>
          <p:cNvPicPr>
            <a:picLocks noChangeAspect="1"/>
          </p:cNvPicPr>
          <p:nvPr/>
        </p:nvPicPr>
        <p:blipFill>
          <a:blip r:embed="rId3"/>
          <a:stretch>
            <a:fillRect/>
          </a:stretch>
        </p:blipFill>
        <p:spPr>
          <a:xfrm>
            <a:off x="6613817" y="3209349"/>
            <a:ext cx="17955208" cy="10097703"/>
          </a:xfrm>
          <a:prstGeom prst="rect">
            <a:avLst/>
          </a:prstGeom>
          <a:ln w="12700">
            <a:miter lim="400000"/>
          </a:ln>
        </p:spPr>
      </p:pic>
      <p:sp>
        <p:nvSpPr>
          <p:cNvPr id="366" name="Shape 366"/>
          <p:cNvSpPr>
            <a:spLocks noGrp="1"/>
          </p:cNvSpPr>
          <p:nvPr>
            <p:ph type="body" sz="quarter" idx="1"/>
          </p:nvPr>
        </p:nvSpPr>
        <p:spPr>
          <a:xfrm>
            <a:off x="1002839" y="712778"/>
            <a:ext cx="14493099" cy="1945841"/>
          </a:xfrm>
          <a:prstGeom prst="rect">
            <a:avLst/>
          </a:prstGeom>
        </p:spPr>
        <p:txBody>
          <a:bodyPr>
            <a:normAutofit/>
          </a:bodyPr>
          <a:lstStyle>
            <a:lvl1pPr>
              <a:lnSpc>
                <a:spcPct val="80000"/>
              </a:lnSpc>
              <a:spcBef>
                <a:spcPts val="0"/>
              </a:spcBef>
              <a:defRPr sz="5200" b="1">
                <a:solidFill>
                  <a:srgbClr val="FFCD00"/>
                </a:solidFill>
              </a:defRPr>
            </a:lvl1pPr>
            <a:lvl2pPr>
              <a:lnSpc>
                <a:spcPct val="80000"/>
              </a:lnSpc>
              <a:spcBef>
                <a:spcPts val="0"/>
              </a:spcBef>
              <a:defRPr sz="5200" b="1">
                <a:solidFill>
                  <a:srgbClr val="FFCD00"/>
                </a:solidFill>
              </a:defRPr>
            </a:lvl2pPr>
            <a:lvl3pPr marL="0" indent="0">
              <a:lnSpc>
                <a:spcPct val="80000"/>
              </a:lnSpc>
              <a:spcBef>
                <a:spcPts val="0"/>
              </a:spcBef>
              <a:buSzTx/>
              <a:buNone/>
              <a:defRPr sz="5200" b="1">
                <a:solidFill>
                  <a:srgbClr val="FFCD00"/>
                </a:solidFill>
              </a:defRPr>
            </a:lvl3pPr>
            <a:lvl4pPr marL="867914" indent="-621602">
              <a:lnSpc>
                <a:spcPct val="80000"/>
              </a:lnSpc>
              <a:spcBef>
                <a:spcPts val="0"/>
              </a:spcBef>
              <a:defRPr sz="5200" b="1">
                <a:solidFill>
                  <a:srgbClr val="FFCD00"/>
                </a:solidFill>
              </a:defRPr>
            </a:lvl4pPr>
            <a:lvl5pPr marL="1114205" indent="-621602">
              <a:lnSpc>
                <a:spcPct val="80000"/>
              </a:lnSpc>
              <a:spcBef>
                <a:spcPts val="0"/>
              </a:spcBef>
              <a:defRPr sz="52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367" name="Shape 367"/>
          <p:cNvSpPr>
            <a:spLocks noGrp="1"/>
          </p:cNvSpPr>
          <p:nvPr>
            <p:ph type="sldNum" sz="quarter" idx="2"/>
          </p:nvPr>
        </p:nvSpPr>
        <p:spPr>
          <a:xfrm>
            <a:off x="14072316" y="10482148"/>
            <a:ext cx="335656" cy="342593"/>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67515613"/>
      </p:ext>
    </p:extLst>
  </p:cSld>
  <p:clrMapOvr>
    <a:masterClrMapping/>
  </p:clrMapOvr>
  <p:transition spd="med"/>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tx">
  <p:cSld name="4_Title Slide">
    <p:spTree>
      <p:nvGrpSpPr>
        <p:cNvPr id="1" name=""/>
        <p:cNvGrpSpPr/>
        <p:nvPr/>
      </p:nvGrpSpPr>
      <p:grpSpPr>
        <a:xfrm>
          <a:off x="0" y="0"/>
          <a:ext cx="0" cy="0"/>
          <a:chOff x="0" y="0"/>
          <a:chExt cx="0" cy="0"/>
        </a:xfrm>
      </p:grpSpPr>
      <p:sp>
        <p:nvSpPr>
          <p:cNvPr id="374" name="Shape 374"/>
          <p:cNvSpPr>
            <a:spLocks noGrp="1"/>
          </p:cNvSpPr>
          <p:nvPr>
            <p:ph type="title"/>
          </p:nvPr>
        </p:nvSpPr>
        <p:spPr>
          <a:xfrm>
            <a:off x="5231266" y="3821227"/>
            <a:ext cx="9641582" cy="1647531"/>
          </a:xfrm>
          <a:prstGeom prst="rect">
            <a:avLst/>
          </a:prstGeom>
        </p:spPr>
        <p:txBody>
          <a:bodyPr>
            <a:normAutofit/>
          </a:bodyPr>
          <a:lstStyle>
            <a:lvl1pPr algn="ctr">
              <a:lnSpc>
                <a:spcPct val="100000"/>
              </a:lnSpc>
              <a:defRPr sz="10600">
                <a:solidFill>
                  <a:srgbClr val="333E47"/>
                </a:solidFill>
              </a:defRPr>
            </a:lvl1pPr>
          </a:lstStyle>
          <a:p>
            <a:r>
              <a:t>Title Text</a:t>
            </a:r>
          </a:p>
        </p:txBody>
      </p:sp>
      <p:sp>
        <p:nvSpPr>
          <p:cNvPr id="375" name="Shape 375"/>
          <p:cNvSpPr>
            <a:spLocks noGrp="1"/>
          </p:cNvSpPr>
          <p:nvPr>
            <p:ph type="body" sz="quarter" idx="1"/>
          </p:nvPr>
        </p:nvSpPr>
        <p:spPr>
          <a:xfrm>
            <a:off x="6286751" y="5918506"/>
            <a:ext cx="7530690" cy="762176"/>
          </a:xfrm>
          <a:prstGeom prst="rect">
            <a:avLst/>
          </a:prstGeom>
        </p:spPr>
        <p:txBody>
          <a:bodyPr>
            <a:normAutofit/>
          </a:bodyPr>
          <a:lstStyle>
            <a:lvl1pPr algn="ctr">
              <a:spcBef>
                <a:spcPts val="0"/>
              </a:spcBef>
              <a:defRPr sz="4800">
                <a:solidFill>
                  <a:srgbClr val="333E47"/>
                </a:solidFill>
              </a:defRPr>
            </a:lvl1pPr>
            <a:lvl2pPr indent="454652" algn="ctr">
              <a:spcBef>
                <a:spcPts val="0"/>
              </a:spcBef>
              <a:defRPr sz="4800">
                <a:solidFill>
                  <a:srgbClr val="333E47"/>
                </a:solidFill>
              </a:defRPr>
            </a:lvl2pPr>
            <a:lvl3pPr marL="0" indent="909315" algn="ctr">
              <a:spcBef>
                <a:spcPts val="0"/>
              </a:spcBef>
              <a:buSzTx/>
              <a:buNone/>
              <a:defRPr sz="4800">
                <a:solidFill>
                  <a:srgbClr val="333E47"/>
                </a:solidFill>
              </a:defRPr>
            </a:lvl3pPr>
            <a:lvl4pPr marL="0" indent="1363979" algn="ctr">
              <a:spcBef>
                <a:spcPts val="0"/>
              </a:spcBef>
              <a:buSzTx/>
              <a:buNone/>
              <a:defRPr sz="4800">
                <a:solidFill>
                  <a:srgbClr val="333E47"/>
                </a:solidFill>
              </a:defRPr>
            </a:lvl4pPr>
            <a:lvl5pPr marL="0" indent="1818633" algn="ctr">
              <a:spcBef>
                <a:spcPts val="0"/>
              </a:spcBef>
              <a:buSzTx/>
              <a:buNone/>
              <a:defRPr sz="48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376" name="Shape 376"/>
          <p:cNvSpPr>
            <a:spLocks noGrp="1"/>
          </p:cNvSpPr>
          <p:nvPr>
            <p:ph type="sldNum" sz="quarter" idx="2"/>
          </p:nvPr>
        </p:nvSpPr>
        <p:spPr>
          <a:xfrm>
            <a:off x="18837831" y="778414"/>
            <a:ext cx="261066" cy="266462"/>
          </a:xfrm>
          <a:prstGeom prst="rect">
            <a:avLst/>
          </a:prstGeom>
        </p:spPr>
        <p:txBody>
          <a:bodyPr/>
          <a:lstStyle>
            <a:lvl1pPr defTabSz="907893">
              <a:defRPr sz="17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49411981"/>
      </p:ext>
    </p:extLst>
  </p:cSld>
  <p:clrMapOvr>
    <a:masterClrMapping/>
  </p:clrMapOvr>
  <p:transition spd="med"/>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tx">
  <p:cSld name="5_Title and Content">
    <p:spTree>
      <p:nvGrpSpPr>
        <p:cNvPr id="1" name=""/>
        <p:cNvGrpSpPr/>
        <p:nvPr/>
      </p:nvGrpSpPr>
      <p:grpSpPr>
        <a:xfrm>
          <a:off x="0" y="0"/>
          <a:ext cx="0" cy="0"/>
          <a:chOff x="0" y="0"/>
          <a:chExt cx="0" cy="0"/>
        </a:xfrm>
      </p:grpSpPr>
      <p:sp>
        <p:nvSpPr>
          <p:cNvPr id="383" name="Shape 383"/>
          <p:cNvSpPr>
            <a:spLocks noGrp="1"/>
          </p:cNvSpPr>
          <p:nvPr>
            <p:ph type="title"/>
          </p:nvPr>
        </p:nvSpPr>
        <p:spPr>
          <a:xfrm>
            <a:off x="1005213" y="519735"/>
            <a:ext cx="14351438" cy="16475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384" name="Shape 384"/>
          <p:cNvSpPr>
            <a:spLocks noGrp="1"/>
          </p:cNvSpPr>
          <p:nvPr>
            <p:ph type="body" idx="1"/>
          </p:nvPr>
        </p:nvSpPr>
        <p:spPr>
          <a:xfrm>
            <a:off x="1005205" y="2602682"/>
            <a:ext cx="18093690" cy="7468365"/>
          </a:xfrm>
          <a:prstGeom prst="rect">
            <a:avLst/>
          </a:prstGeom>
        </p:spPr>
        <p:txBody>
          <a:bodyPr>
            <a:normAutofit/>
          </a:bodyPr>
          <a:lstStyle>
            <a:lvl1pPr>
              <a:spcBef>
                <a:spcPts val="0"/>
              </a:spcBef>
              <a:defRPr sz="1800">
                <a:solidFill>
                  <a:srgbClr val="000000"/>
                </a:solidFill>
              </a:defRPr>
            </a:lvl1pPr>
            <a:lvl2pPr indent="454652">
              <a:spcBef>
                <a:spcPts val="0"/>
              </a:spcBef>
              <a:defRPr sz="1800">
                <a:solidFill>
                  <a:srgbClr val="000000"/>
                </a:solidFill>
              </a:defRPr>
            </a:lvl2pPr>
            <a:lvl3pPr marL="0" indent="909315">
              <a:spcBef>
                <a:spcPts val="0"/>
              </a:spcBef>
              <a:buSzTx/>
              <a:buNone/>
              <a:defRPr sz="1800">
                <a:solidFill>
                  <a:srgbClr val="000000"/>
                </a:solidFill>
              </a:defRPr>
            </a:lvl3pPr>
            <a:lvl4pPr marL="0" indent="1363979">
              <a:spcBef>
                <a:spcPts val="0"/>
              </a:spcBef>
              <a:buSzTx/>
              <a:buNone/>
              <a:defRPr sz="1800">
                <a:solidFill>
                  <a:srgbClr val="000000"/>
                </a:solidFill>
              </a:defRPr>
            </a:lvl4pPr>
            <a:lvl5pPr marL="0" indent="1818633">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85" name="Shape 385"/>
          <p:cNvSpPr>
            <a:spLocks noGrp="1"/>
          </p:cNvSpPr>
          <p:nvPr>
            <p:ph type="sldNum" sz="quarter" idx="2"/>
          </p:nvPr>
        </p:nvSpPr>
        <p:spPr>
          <a:xfrm>
            <a:off x="18837831" y="778414"/>
            <a:ext cx="261066" cy="266462"/>
          </a:xfrm>
          <a:prstGeom prst="rect">
            <a:avLst/>
          </a:prstGeom>
        </p:spPr>
        <p:txBody>
          <a:bodyPr/>
          <a:lstStyle>
            <a:lvl1pPr defTabSz="907893">
              <a:defRPr sz="17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578697793"/>
      </p:ext>
    </p:extLst>
  </p:cSld>
  <p:clrMapOvr>
    <a:masterClrMapping/>
  </p:clrMapOvr>
  <p:transition spd="med"/>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type="tx">
  <p:cSld name="6_Two Content">
    <p:spTree>
      <p:nvGrpSpPr>
        <p:cNvPr id="1" name=""/>
        <p:cNvGrpSpPr/>
        <p:nvPr/>
      </p:nvGrpSpPr>
      <p:grpSpPr>
        <a:xfrm>
          <a:off x="0" y="0"/>
          <a:ext cx="0" cy="0"/>
          <a:chOff x="0" y="0"/>
          <a:chExt cx="0" cy="0"/>
        </a:xfrm>
      </p:grpSpPr>
      <p:sp>
        <p:nvSpPr>
          <p:cNvPr id="392" name="Shape 392"/>
          <p:cNvSpPr>
            <a:spLocks noGrp="1"/>
          </p:cNvSpPr>
          <p:nvPr>
            <p:ph type="title"/>
          </p:nvPr>
        </p:nvSpPr>
        <p:spPr>
          <a:xfrm>
            <a:off x="1005213" y="519735"/>
            <a:ext cx="14351438" cy="16475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393" name="Shape 393"/>
          <p:cNvSpPr>
            <a:spLocks noGrp="1"/>
          </p:cNvSpPr>
          <p:nvPr>
            <p:ph type="body" sz="half" idx="1"/>
          </p:nvPr>
        </p:nvSpPr>
        <p:spPr>
          <a:xfrm>
            <a:off x="1005211" y="2602682"/>
            <a:ext cx="8745287" cy="7468365"/>
          </a:xfrm>
          <a:prstGeom prst="rect">
            <a:avLst/>
          </a:prstGeom>
        </p:spPr>
        <p:txBody>
          <a:bodyPr>
            <a:normAutofit/>
          </a:bodyPr>
          <a:lstStyle>
            <a:lvl1pPr>
              <a:spcBef>
                <a:spcPts val="0"/>
              </a:spcBef>
              <a:defRPr sz="1800">
                <a:solidFill>
                  <a:srgbClr val="000000"/>
                </a:solidFill>
              </a:defRPr>
            </a:lvl1pPr>
            <a:lvl2pPr indent="454652">
              <a:spcBef>
                <a:spcPts val="0"/>
              </a:spcBef>
              <a:defRPr sz="1800">
                <a:solidFill>
                  <a:srgbClr val="000000"/>
                </a:solidFill>
              </a:defRPr>
            </a:lvl2pPr>
            <a:lvl3pPr marL="0" indent="909315">
              <a:spcBef>
                <a:spcPts val="0"/>
              </a:spcBef>
              <a:buSzTx/>
              <a:buNone/>
              <a:defRPr sz="1800">
                <a:solidFill>
                  <a:srgbClr val="000000"/>
                </a:solidFill>
              </a:defRPr>
            </a:lvl3pPr>
            <a:lvl4pPr marL="0" indent="1363979">
              <a:spcBef>
                <a:spcPts val="0"/>
              </a:spcBef>
              <a:buSzTx/>
              <a:buNone/>
              <a:defRPr sz="1800">
                <a:solidFill>
                  <a:srgbClr val="000000"/>
                </a:solidFill>
              </a:defRPr>
            </a:lvl4pPr>
            <a:lvl5pPr marL="0" indent="1818633">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94" name="Shape 394"/>
          <p:cNvSpPr>
            <a:spLocks noGrp="1"/>
          </p:cNvSpPr>
          <p:nvPr>
            <p:ph type="sldNum" sz="quarter" idx="2"/>
          </p:nvPr>
        </p:nvSpPr>
        <p:spPr>
          <a:xfrm>
            <a:off x="18837831" y="778414"/>
            <a:ext cx="261066" cy="266462"/>
          </a:xfrm>
          <a:prstGeom prst="rect">
            <a:avLst/>
          </a:prstGeom>
        </p:spPr>
        <p:txBody>
          <a:bodyPr/>
          <a:lstStyle>
            <a:lvl1pPr defTabSz="907893">
              <a:defRPr sz="17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4174315782"/>
      </p:ext>
    </p:extLst>
  </p:cSld>
  <p:clrMapOvr>
    <a:masterClrMapping/>
  </p:clrMapOvr>
  <p:transition spd="med"/>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tx">
  <p:cSld name="6_Title Only">
    <p:spTree>
      <p:nvGrpSpPr>
        <p:cNvPr id="1" name=""/>
        <p:cNvGrpSpPr/>
        <p:nvPr/>
      </p:nvGrpSpPr>
      <p:grpSpPr>
        <a:xfrm>
          <a:off x="0" y="0"/>
          <a:ext cx="0" cy="0"/>
          <a:chOff x="0" y="0"/>
          <a:chExt cx="0" cy="0"/>
        </a:xfrm>
      </p:grpSpPr>
      <p:sp>
        <p:nvSpPr>
          <p:cNvPr id="401" name="Shape 401"/>
          <p:cNvSpPr>
            <a:spLocks noGrp="1"/>
          </p:cNvSpPr>
          <p:nvPr>
            <p:ph type="title"/>
          </p:nvPr>
        </p:nvSpPr>
        <p:spPr>
          <a:xfrm>
            <a:off x="1005213" y="519735"/>
            <a:ext cx="14351438" cy="16475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402" name="Shape 402"/>
          <p:cNvSpPr>
            <a:spLocks noGrp="1"/>
          </p:cNvSpPr>
          <p:nvPr>
            <p:ph type="sldNum" sz="quarter" idx="2"/>
          </p:nvPr>
        </p:nvSpPr>
        <p:spPr>
          <a:xfrm>
            <a:off x="18837831" y="778414"/>
            <a:ext cx="261066" cy="266462"/>
          </a:xfrm>
          <a:prstGeom prst="rect">
            <a:avLst/>
          </a:prstGeom>
        </p:spPr>
        <p:txBody>
          <a:bodyPr/>
          <a:lstStyle>
            <a:lvl1pPr defTabSz="907893">
              <a:defRPr sz="17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395181386"/>
      </p:ext>
    </p:extLst>
  </p:cSld>
  <p:clrMapOvr>
    <a:masterClrMapping/>
  </p:clrMapOvr>
  <p:transition spd="med"/>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tx">
  <p:cSld name="Cover">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2" name="image3.png" descr="PET4085_all in_LOGO AW_YELLOW_RGB.ai"/>
          <p:cNvPicPr>
            <a:picLocks noChangeAspect="1"/>
          </p:cNvPicPr>
          <p:nvPr/>
        </p:nvPicPr>
        <p:blipFill>
          <a:blip r:embed="rId3"/>
          <a:stretch>
            <a:fillRect/>
          </a:stretch>
        </p:blipFill>
        <p:spPr>
          <a:xfrm>
            <a:off x="6613818" y="3209252"/>
            <a:ext cx="17955208" cy="10097703"/>
          </a:xfrm>
          <a:prstGeom prst="rect">
            <a:avLst/>
          </a:prstGeom>
          <a:ln w="12700">
            <a:miter lim="400000"/>
          </a:ln>
        </p:spPr>
      </p:pic>
      <p:sp>
        <p:nvSpPr>
          <p:cNvPr id="13" name="Shape 13"/>
          <p:cNvSpPr>
            <a:spLocks noGrp="1"/>
          </p:cNvSpPr>
          <p:nvPr>
            <p:ph type="body" sz="quarter" idx="1"/>
          </p:nvPr>
        </p:nvSpPr>
        <p:spPr>
          <a:xfrm>
            <a:off x="1002831" y="712716"/>
            <a:ext cx="14493099" cy="1971005"/>
          </a:xfrm>
          <a:prstGeom prst="rect">
            <a:avLst/>
          </a:prstGeom>
        </p:spPr>
        <p:txBody>
          <a:bodyPr>
            <a:normAutofit/>
          </a:bodyPr>
          <a:lstStyle>
            <a:lvl1pPr>
              <a:lnSpc>
                <a:spcPct val="80000"/>
              </a:lnSpc>
              <a:spcBef>
                <a:spcPts val="0"/>
              </a:spcBef>
              <a:defRPr sz="5300" b="1">
                <a:solidFill>
                  <a:srgbClr val="FFCD00"/>
                </a:solidFill>
              </a:defRPr>
            </a:lvl1pPr>
            <a:lvl2pPr>
              <a:lnSpc>
                <a:spcPct val="80000"/>
              </a:lnSpc>
              <a:spcBef>
                <a:spcPts val="0"/>
              </a:spcBef>
              <a:defRPr sz="5300" b="1">
                <a:solidFill>
                  <a:srgbClr val="FFCD00"/>
                </a:solidFill>
              </a:defRPr>
            </a:lvl2pPr>
            <a:lvl3pPr marL="0" indent="0">
              <a:lnSpc>
                <a:spcPct val="80000"/>
              </a:lnSpc>
              <a:spcBef>
                <a:spcPts val="0"/>
              </a:spcBef>
              <a:buSzTx/>
              <a:buNone/>
              <a:defRPr sz="5300" b="1">
                <a:solidFill>
                  <a:srgbClr val="FFCD00"/>
                </a:solidFill>
              </a:defRPr>
            </a:lvl3pPr>
            <a:lvl4pPr marL="843745" indent="-596243">
              <a:lnSpc>
                <a:spcPct val="80000"/>
              </a:lnSpc>
              <a:spcBef>
                <a:spcPts val="0"/>
              </a:spcBef>
              <a:defRPr sz="5300" b="1">
                <a:solidFill>
                  <a:srgbClr val="FFCD00"/>
                </a:solidFill>
              </a:defRPr>
            </a:lvl4pPr>
            <a:lvl5pPr marL="1091244" indent="-596243">
              <a:lnSpc>
                <a:spcPct val="80000"/>
              </a:lnSpc>
              <a:spcBef>
                <a:spcPts val="0"/>
              </a:spcBef>
              <a:defRPr sz="53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14" name="Shape 14"/>
          <p:cNvSpPr>
            <a:spLocks noGrp="1"/>
          </p:cNvSpPr>
          <p:nvPr>
            <p:ph type="sldNum" sz="quarter" idx="2"/>
          </p:nvPr>
        </p:nvSpPr>
        <p:spPr>
          <a:xfrm>
            <a:off x="13923102" y="10482093"/>
            <a:ext cx="484837" cy="494857"/>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105231504"/>
      </p:ext>
    </p:extLst>
  </p:cSld>
  <p:clrMapOvr>
    <a:masterClrMapping/>
  </p:clrMapOvr>
  <p:transition spd="med"/>
</p:sldLayout>
</file>

<file path=ppt/slideLayouts/slideLayout146.xml><?xml version="1.0" encoding="utf-8"?>
<p:sldLayout xmlns:a="http://schemas.openxmlformats.org/drawingml/2006/main" xmlns:r="http://schemas.openxmlformats.org/officeDocument/2006/relationships" xmlns:p="http://schemas.openxmlformats.org/presentationml/2006/main" type="tx">
  <p:cSld name="Divider - Gre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 name="Shape 21"/>
          <p:cNvSpPr>
            <a:spLocks noGrp="1"/>
          </p:cNvSpPr>
          <p:nvPr>
            <p:ph type="title"/>
          </p:nvPr>
        </p:nvSpPr>
        <p:spPr>
          <a:xfrm>
            <a:off x="991364" y="798085"/>
            <a:ext cx="12067650" cy="1642398"/>
          </a:xfrm>
          <a:prstGeom prst="rect">
            <a:avLst/>
          </a:prstGeom>
        </p:spPr>
        <p:txBody>
          <a:bodyPr>
            <a:normAutofit/>
          </a:bodyPr>
          <a:lstStyle>
            <a:lvl1pPr>
              <a:defRPr sz="12800" spc="-86">
                <a:solidFill>
                  <a:srgbClr val="FFCD00"/>
                </a:solidFill>
              </a:defRPr>
            </a:lvl1pPr>
          </a:lstStyle>
          <a:p>
            <a:r>
              <a:t>Title Text</a:t>
            </a:r>
          </a:p>
        </p:txBody>
      </p:sp>
      <p:sp>
        <p:nvSpPr>
          <p:cNvPr id="22" name="Shape 22"/>
          <p:cNvSpPr>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465364752"/>
      </p:ext>
    </p:extLst>
  </p:cSld>
  <p:clrMapOvr>
    <a:masterClrMapping/>
  </p:clrMapOvr>
  <p:transition spd="med"/>
</p:sldLayout>
</file>

<file path=ppt/slideLayouts/slideLayout147.xml><?xml version="1.0" encoding="utf-8"?>
<p:sldLayout xmlns:a="http://schemas.openxmlformats.org/drawingml/2006/main" xmlns:r="http://schemas.openxmlformats.org/officeDocument/2006/relationships" xmlns:p="http://schemas.openxmlformats.org/presentationml/2006/main" type="tx">
  <p:cSld name="Divider - Yellow">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 name="Shape 29"/>
          <p:cNvSpPr>
            <a:spLocks noGrp="1"/>
          </p:cNvSpPr>
          <p:nvPr>
            <p:ph type="title"/>
          </p:nvPr>
        </p:nvSpPr>
        <p:spPr>
          <a:xfrm>
            <a:off x="991354" y="798085"/>
            <a:ext cx="15077604" cy="1642398"/>
          </a:xfrm>
          <a:prstGeom prst="rect">
            <a:avLst/>
          </a:prstGeom>
        </p:spPr>
        <p:txBody>
          <a:bodyPr>
            <a:normAutofit/>
          </a:bodyPr>
          <a:lstStyle>
            <a:lvl1pPr>
              <a:defRPr sz="12800" spc="-86"/>
            </a:lvl1pPr>
          </a:lstStyle>
          <a:p>
            <a:r>
              <a:t>Title Text</a:t>
            </a:r>
          </a:p>
        </p:txBody>
      </p:sp>
      <p:sp>
        <p:nvSpPr>
          <p:cNvPr id="30" name="Shape 30"/>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824266520"/>
      </p:ext>
    </p:extLst>
  </p:cSld>
  <p:clrMapOvr>
    <a:masterClrMapping/>
  </p:clrMapOvr>
  <p:transition spd="med"/>
</p:sldLayout>
</file>

<file path=ppt/slideLayouts/slideLayout148.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7" name="Shape 37"/>
          <p:cNvSpPr>
            <a:spLocks noGrp="1"/>
          </p:cNvSpPr>
          <p:nvPr>
            <p:ph type="body" sz="quarter" idx="1"/>
          </p:nvPr>
        </p:nvSpPr>
        <p:spPr>
          <a:xfrm>
            <a:off x="991354" y="755361"/>
            <a:ext cx="16017185" cy="1465455"/>
          </a:xfrm>
          <a:prstGeom prst="rect">
            <a:avLst/>
          </a:prstGeom>
        </p:spPr>
        <p:txBody>
          <a:bodyPr>
            <a:normAutofit/>
          </a:bodyPr>
          <a:lstStyle>
            <a:lvl1pPr>
              <a:lnSpc>
                <a:spcPct val="80000"/>
              </a:lnSpc>
              <a:defRPr sz="5300" b="1"/>
            </a:lvl1pPr>
            <a:lvl2pPr>
              <a:lnSpc>
                <a:spcPct val="80000"/>
              </a:lnSpc>
              <a:defRPr sz="5300" b="1"/>
            </a:lvl2pPr>
            <a:lvl3pPr marL="596243" indent="-596243">
              <a:lnSpc>
                <a:spcPct val="80000"/>
              </a:lnSpc>
              <a:defRPr sz="5300" b="1"/>
            </a:lvl3pPr>
            <a:lvl4pPr marL="843745" indent="-596243">
              <a:lnSpc>
                <a:spcPct val="80000"/>
              </a:lnSpc>
              <a:defRPr sz="5300" b="1"/>
            </a:lvl4pPr>
            <a:lvl5pPr marL="1091244" indent="-596243">
              <a:lnSpc>
                <a:spcPct val="80000"/>
              </a:lnSpc>
              <a:defRPr sz="5300" b="1"/>
            </a:lvl5pPr>
          </a:lstStyle>
          <a:p>
            <a:r>
              <a:t>Body Level One</a:t>
            </a:r>
          </a:p>
          <a:p>
            <a:pPr lvl="1"/>
            <a:r>
              <a:t>Body Level Two</a:t>
            </a:r>
          </a:p>
          <a:p>
            <a:pPr lvl="2"/>
            <a:r>
              <a:t>Body Level Three</a:t>
            </a:r>
          </a:p>
          <a:p>
            <a:pPr lvl="3"/>
            <a:r>
              <a:t>Body Level Four</a:t>
            </a:r>
          </a:p>
          <a:p>
            <a:pPr lvl="4"/>
            <a:r>
              <a:t>Body Level Five</a:t>
            </a:r>
          </a:p>
        </p:txBody>
      </p:sp>
      <p:sp>
        <p:nvSpPr>
          <p:cNvPr id="38" name="Shape 38"/>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748284069"/>
      </p:ext>
    </p:extLst>
  </p:cSld>
  <p:clrMapOvr>
    <a:masterClrMapping/>
  </p:clrMapOvr>
  <p:transition spd="med"/>
</p:sldLayout>
</file>

<file path=ppt/slideLayouts/slideLayout149.xml><?xml version="1.0" encoding="utf-8"?>
<p:sldLayout xmlns:a="http://schemas.openxmlformats.org/drawingml/2006/main" xmlns:r="http://schemas.openxmlformats.org/officeDocument/2006/relationships" xmlns:p="http://schemas.openxmlformats.org/presentationml/2006/main" type="tx">
  <p:cSld name="Contents Page">
    <p:spTree>
      <p:nvGrpSpPr>
        <p:cNvPr id="1" name=""/>
        <p:cNvGrpSpPr/>
        <p:nvPr/>
      </p:nvGrpSpPr>
      <p:grpSpPr>
        <a:xfrm>
          <a:off x="0" y="0"/>
          <a:ext cx="0" cy="0"/>
          <a:chOff x="0" y="0"/>
          <a:chExt cx="0" cy="0"/>
        </a:xfrm>
      </p:grpSpPr>
      <p:sp>
        <p:nvSpPr>
          <p:cNvPr id="45" name="Shape 45"/>
          <p:cNvSpPr>
            <a:spLocks noGrp="1"/>
          </p:cNvSpPr>
          <p:nvPr>
            <p:ph type="title"/>
          </p:nvPr>
        </p:nvSpPr>
        <p:spPr>
          <a:xfrm>
            <a:off x="991364" y="748664"/>
            <a:ext cx="18121401" cy="680056"/>
          </a:xfrm>
          <a:prstGeom prst="rect">
            <a:avLst/>
          </a:prstGeom>
        </p:spPr>
        <p:txBody>
          <a:bodyPr>
            <a:normAutofit/>
          </a:bodyPr>
          <a:lstStyle>
            <a:lvl1pPr>
              <a:defRPr sz="5300"/>
            </a:lvl1pPr>
          </a:lstStyle>
          <a:p>
            <a:r>
              <a:t>Title Text</a:t>
            </a:r>
          </a:p>
        </p:txBody>
      </p:sp>
      <p:sp>
        <p:nvSpPr>
          <p:cNvPr id="46" name="Shape 46"/>
          <p:cNvSpPr>
            <a:spLocks noGrp="1"/>
          </p:cNvSpPr>
          <p:nvPr>
            <p:ph type="body" sz="half" idx="1"/>
          </p:nvPr>
        </p:nvSpPr>
        <p:spPr>
          <a:xfrm>
            <a:off x="1030716" y="3192359"/>
            <a:ext cx="16017184" cy="3590947"/>
          </a:xfrm>
          <a:prstGeom prst="rect">
            <a:avLst/>
          </a:prstGeom>
        </p:spPr>
        <p:txBody>
          <a:bodyPr>
            <a:normAutofit/>
          </a:bodyPr>
          <a:lstStyle>
            <a:lvl1pPr>
              <a:tabLst>
                <a:tab pos="14483950" algn="r"/>
              </a:tabLst>
              <a:defRPr sz="2700" b="1"/>
            </a:lvl1pPr>
            <a:lvl2pPr>
              <a:tabLst>
                <a:tab pos="14483950" algn="r"/>
              </a:tabLst>
              <a:defRPr sz="2700" b="1"/>
            </a:lvl2pPr>
            <a:lvl3pPr>
              <a:tabLst>
                <a:tab pos="14483950" algn="r"/>
              </a:tabLst>
              <a:defRPr sz="2700" b="1"/>
            </a:lvl3pPr>
            <a:lvl4pPr>
              <a:tabLst>
                <a:tab pos="14483950" algn="r"/>
              </a:tabLst>
              <a:defRPr sz="2700" b="1"/>
            </a:lvl4pPr>
            <a:lvl5pPr>
              <a:tabLst>
                <a:tab pos="14483950" algn="r"/>
              </a:tabLst>
              <a:defRPr sz="2700" b="1"/>
            </a:lvl5pPr>
          </a:lstStyle>
          <a:p>
            <a:r>
              <a:t>Body Level One</a:t>
            </a:r>
          </a:p>
          <a:p>
            <a:pPr lvl="1"/>
            <a:r>
              <a:t>Body Level Two</a:t>
            </a:r>
          </a:p>
          <a:p>
            <a:pPr lvl="2"/>
            <a:r>
              <a:t>Body Level Three</a:t>
            </a:r>
          </a:p>
          <a:p>
            <a:pPr lvl="3"/>
            <a:r>
              <a:t>Body Level Four</a:t>
            </a:r>
          </a:p>
          <a:p>
            <a:pPr lvl="4"/>
            <a:r>
              <a:t>Body Level Five</a:t>
            </a:r>
          </a:p>
        </p:txBody>
      </p:sp>
      <p:sp>
        <p:nvSpPr>
          <p:cNvPr id="47" name="Shape 47"/>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115394159"/>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54" name="Shape 54"/>
          <p:cNvSpPr>
            <a:spLocks noGrp="1"/>
          </p:cNvSpPr>
          <p:nvPr>
            <p:ph type="body" sz="quarter" idx="1"/>
          </p:nvPr>
        </p:nvSpPr>
        <p:spPr>
          <a:xfrm>
            <a:off x="9311896" y="3192347"/>
            <a:ext cx="7665571" cy="3218714"/>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55" name="Shape 55"/>
          <p:cNvSpPr>
            <a:spLocks noGrp="1"/>
          </p:cNvSpPr>
          <p:nvPr>
            <p:ph type="body" sz="quarter" idx="13"/>
          </p:nvPr>
        </p:nvSpPr>
        <p:spPr>
          <a:xfrm>
            <a:off x="991353" y="755350"/>
            <a:ext cx="16017184" cy="1465456"/>
          </a:xfrm>
          <a:prstGeom prst="rect">
            <a:avLst/>
          </a:prstGeom>
        </p:spPr>
        <p:txBody>
          <a:bodyPr>
            <a:normAutofit/>
          </a:bodyPr>
          <a:lstStyle/>
          <a:p>
            <a:pPr>
              <a:lnSpc>
                <a:spcPct val="80000"/>
              </a:lnSpc>
              <a:defRPr sz="5300" b="1"/>
            </a:pPr>
            <a:endParaRPr/>
          </a:p>
        </p:txBody>
      </p:sp>
      <p:sp>
        <p:nvSpPr>
          <p:cNvPr id="56" name="Shape 56"/>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790783768"/>
      </p:ext>
    </p:extLst>
  </p:cSld>
  <p:clrMapOvr>
    <a:masterClrMapping/>
  </p:clrMapOvr>
  <p:transition spd="med"/>
</p:sldLayout>
</file>

<file path=ppt/slideLayouts/slideLayout150.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54" name="Shape 54"/>
          <p:cNvSpPr>
            <a:spLocks noGrp="1"/>
          </p:cNvSpPr>
          <p:nvPr>
            <p:ph type="body" sz="quarter" idx="1"/>
          </p:nvPr>
        </p:nvSpPr>
        <p:spPr>
          <a:xfrm>
            <a:off x="9311895" y="3192347"/>
            <a:ext cx="7665571" cy="3218714"/>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55" name="Shape 55"/>
          <p:cNvSpPr>
            <a:spLocks noGrp="1"/>
          </p:cNvSpPr>
          <p:nvPr>
            <p:ph type="body" sz="quarter" idx="13"/>
          </p:nvPr>
        </p:nvSpPr>
        <p:spPr>
          <a:xfrm>
            <a:off x="991353" y="755361"/>
            <a:ext cx="16017184" cy="1465455"/>
          </a:xfrm>
          <a:prstGeom prst="rect">
            <a:avLst/>
          </a:prstGeom>
        </p:spPr>
        <p:txBody>
          <a:bodyPr>
            <a:normAutofit/>
          </a:bodyPr>
          <a:lstStyle/>
          <a:p>
            <a:pPr>
              <a:lnSpc>
                <a:spcPct val="80000"/>
              </a:lnSpc>
              <a:defRPr sz="5300" b="1"/>
            </a:pPr>
            <a:endParaRPr/>
          </a:p>
        </p:txBody>
      </p:sp>
      <p:sp>
        <p:nvSpPr>
          <p:cNvPr id="56" name="Shape 56"/>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284356736"/>
      </p:ext>
    </p:extLst>
  </p:cSld>
  <p:clrMapOvr>
    <a:masterClrMapping/>
  </p:clrMapOvr>
  <p:transition spd="med"/>
</p:sldLayout>
</file>

<file path=ppt/slideLayouts/slideLayout151.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3" name="Shape 63"/>
          <p:cNvSpPr>
            <a:spLocks noGrp="1"/>
          </p:cNvSpPr>
          <p:nvPr>
            <p:ph type="body" sz="quarter" idx="1"/>
          </p:nvPr>
        </p:nvSpPr>
        <p:spPr>
          <a:xfrm>
            <a:off x="991354" y="755361"/>
            <a:ext cx="16017185" cy="1465455"/>
          </a:xfrm>
          <a:prstGeom prst="rect">
            <a:avLst/>
          </a:prstGeom>
        </p:spPr>
        <p:txBody>
          <a:bodyPr>
            <a:normAutofit/>
          </a:bodyPr>
          <a:lstStyle>
            <a:lvl1pPr>
              <a:lnSpc>
                <a:spcPct val="80000"/>
              </a:lnSpc>
              <a:defRPr sz="5300" b="1"/>
            </a:lvl1pPr>
            <a:lvl2pPr>
              <a:lnSpc>
                <a:spcPct val="80000"/>
              </a:lnSpc>
              <a:defRPr sz="5300" b="1"/>
            </a:lvl2pPr>
            <a:lvl3pPr marL="596243" indent="-596243">
              <a:lnSpc>
                <a:spcPct val="80000"/>
              </a:lnSpc>
              <a:defRPr sz="5300" b="1"/>
            </a:lvl3pPr>
            <a:lvl4pPr marL="843745" indent="-596243">
              <a:lnSpc>
                <a:spcPct val="80000"/>
              </a:lnSpc>
              <a:defRPr sz="5300" b="1"/>
            </a:lvl4pPr>
            <a:lvl5pPr marL="1091244" indent="-596243">
              <a:lnSpc>
                <a:spcPct val="80000"/>
              </a:lnSpc>
              <a:defRPr sz="5300" b="1"/>
            </a:lvl5pPr>
          </a:lstStyle>
          <a:p>
            <a:r>
              <a:t>Body Level One</a:t>
            </a:r>
          </a:p>
          <a:p>
            <a:pPr lvl="1"/>
            <a:r>
              <a:t>Body Level Two</a:t>
            </a:r>
          </a:p>
          <a:p>
            <a:pPr lvl="2"/>
            <a:r>
              <a:t>Body Level Three</a:t>
            </a:r>
          </a:p>
          <a:p>
            <a:pPr lvl="3"/>
            <a:r>
              <a:t>Body Level Four</a:t>
            </a:r>
          </a:p>
          <a:p>
            <a:pPr lvl="4"/>
            <a:r>
              <a:t>Body Level Five</a:t>
            </a:r>
          </a:p>
        </p:txBody>
      </p:sp>
      <p:sp>
        <p:nvSpPr>
          <p:cNvPr id="64" name="Shape 64"/>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56881017"/>
      </p:ext>
    </p:extLst>
  </p:cSld>
  <p:clrMapOvr>
    <a:masterClrMapping/>
  </p:clrMapOvr>
  <p:transition spd="med"/>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type="tx">
  <p:cSld name="Signoff">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71" name="image3.tif" descr="PET4085_all in_LOGO AW_YELLOW_RGB.ai"/>
          <p:cNvPicPr>
            <a:picLocks noChangeAspect="1"/>
          </p:cNvPicPr>
          <p:nvPr/>
        </p:nvPicPr>
        <p:blipFill>
          <a:blip r:embed="rId3"/>
          <a:stretch>
            <a:fillRect/>
          </a:stretch>
        </p:blipFill>
        <p:spPr>
          <a:xfrm>
            <a:off x="6613818" y="3209252"/>
            <a:ext cx="17955208" cy="10097703"/>
          </a:xfrm>
          <a:prstGeom prst="rect">
            <a:avLst/>
          </a:prstGeom>
          <a:ln w="12700">
            <a:miter lim="400000"/>
          </a:ln>
        </p:spPr>
      </p:pic>
      <p:sp>
        <p:nvSpPr>
          <p:cNvPr id="72" name="Shape 72"/>
          <p:cNvSpPr>
            <a:spLocks noGrp="1"/>
          </p:cNvSpPr>
          <p:nvPr>
            <p:ph type="body" sz="quarter" idx="1"/>
          </p:nvPr>
        </p:nvSpPr>
        <p:spPr>
          <a:xfrm>
            <a:off x="1002831" y="712716"/>
            <a:ext cx="14493099" cy="1971005"/>
          </a:xfrm>
          <a:prstGeom prst="rect">
            <a:avLst/>
          </a:prstGeom>
        </p:spPr>
        <p:txBody>
          <a:bodyPr>
            <a:normAutofit/>
          </a:bodyPr>
          <a:lstStyle>
            <a:lvl1pPr>
              <a:lnSpc>
                <a:spcPct val="80000"/>
              </a:lnSpc>
              <a:spcBef>
                <a:spcPts val="0"/>
              </a:spcBef>
              <a:defRPr sz="5300" b="1">
                <a:solidFill>
                  <a:srgbClr val="FFCD00"/>
                </a:solidFill>
              </a:defRPr>
            </a:lvl1pPr>
            <a:lvl2pPr>
              <a:lnSpc>
                <a:spcPct val="80000"/>
              </a:lnSpc>
              <a:spcBef>
                <a:spcPts val="0"/>
              </a:spcBef>
              <a:defRPr sz="5300" b="1">
                <a:solidFill>
                  <a:srgbClr val="FFCD00"/>
                </a:solidFill>
              </a:defRPr>
            </a:lvl2pPr>
            <a:lvl3pPr marL="0" indent="0">
              <a:lnSpc>
                <a:spcPct val="80000"/>
              </a:lnSpc>
              <a:spcBef>
                <a:spcPts val="0"/>
              </a:spcBef>
              <a:buSzTx/>
              <a:buNone/>
              <a:defRPr sz="5300" b="1">
                <a:solidFill>
                  <a:srgbClr val="FFCD00"/>
                </a:solidFill>
              </a:defRPr>
            </a:lvl3pPr>
            <a:lvl4pPr marL="843745" indent="-596243">
              <a:lnSpc>
                <a:spcPct val="80000"/>
              </a:lnSpc>
              <a:spcBef>
                <a:spcPts val="0"/>
              </a:spcBef>
              <a:defRPr sz="5300" b="1">
                <a:solidFill>
                  <a:srgbClr val="FFCD00"/>
                </a:solidFill>
              </a:defRPr>
            </a:lvl4pPr>
            <a:lvl5pPr marL="1091244" indent="-596243">
              <a:lnSpc>
                <a:spcPct val="80000"/>
              </a:lnSpc>
              <a:spcBef>
                <a:spcPts val="0"/>
              </a:spcBef>
              <a:defRPr sz="53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73" name="Shape 73"/>
          <p:cNvSpPr>
            <a:spLocks noGrp="1"/>
          </p:cNvSpPr>
          <p:nvPr>
            <p:ph type="sldNum" sz="quarter" idx="2"/>
          </p:nvPr>
        </p:nvSpPr>
        <p:spPr>
          <a:xfrm>
            <a:off x="13923102" y="10482093"/>
            <a:ext cx="484837" cy="494857"/>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066936480"/>
      </p:ext>
    </p:extLst>
  </p:cSld>
  <p:clrMapOvr>
    <a:masterClrMapping/>
  </p:clrMapOvr>
  <p:transition spd="med"/>
</p:sldLayout>
</file>

<file path=ppt/slideLayouts/slideLayout15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80" name="Shape 80"/>
          <p:cNvSpPr>
            <a:spLocks noGrp="1"/>
          </p:cNvSpPr>
          <p:nvPr>
            <p:ph type="sldNum" sz="quarter" idx="2"/>
          </p:nvPr>
        </p:nvSpPr>
        <p:spPr>
          <a:prstGeom prst="rect">
            <a:avLst/>
          </a:prstGeom>
        </p:spPr>
        <p:txBody>
          <a:body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735110214"/>
      </p:ext>
    </p:extLst>
  </p:cSld>
  <p:clrMapOvr>
    <a:masterClrMapping/>
  </p:clrMapOvr>
  <p:transition spd="med"/>
</p:sldLayout>
</file>

<file path=ppt/slideLayouts/slideLayout154.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87" name="Shape 87"/>
          <p:cNvSpPr>
            <a:spLocks noGrp="1"/>
          </p:cNvSpPr>
          <p:nvPr>
            <p:ph type="title"/>
          </p:nvPr>
        </p:nvSpPr>
        <p:spPr>
          <a:xfrm>
            <a:off x="5231260" y="3821110"/>
            <a:ext cx="9641580" cy="1632133"/>
          </a:xfrm>
          <a:prstGeom prst="rect">
            <a:avLst/>
          </a:prstGeom>
        </p:spPr>
        <p:txBody>
          <a:bodyPr>
            <a:normAutofit/>
          </a:bodyPr>
          <a:lstStyle>
            <a:lvl1pPr algn="ctr">
              <a:lnSpc>
                <a:spcPct val="100000"/>
              </a:lnSpc>
              <a:defRPr sz="10600">
                <a:solidFill>
                  <a:srgbClr val="333E47"/>
                </a:solidFill>
              </a:defRPr>
            </a:lvl1pPr>
          </a:lstStyle>
          <a:p>
            <a:r>
              <a:t>Title Text</a:t>
            </a:r>
          </a:p>
        </p:txBody>
      </p:sp>
      <p:sp>
        <p:nvSpPr>
          <p:cNvPr id="88" name="Shape 88"/>
          <p:cNvSpPr>
            <a:spLocks noGrp="1"/>
          </p:cNvSpPr>
          <p:nvPr>
            <p:ph type="body" sz="quarter" idx="1"/>
          </p:nvPr>
        </p:nvSpPr>
        <p:spPr>
          <a:xfrm>
            <a:off x="6286737" y="5918504"/>
            <a:ext cx="7530691" cy="754478"/>
          </a:xfrm>
          <a:prstGeom prst="rect">
            <a:avLst/>
          </a:prstGeom>
        </p:spPr>
        <p:txBody>
          <a:bodyPr>
            <a:normAutofit/>
          </a:bodyPr>
          <a:lstStyle>
            <a:lvl1pPr algn="ctr">
              <a:spcBef>
                <a:spcPts val="0"/>
              </a:spcBef>
              <a:defRPr sz="4900">
                <a:solidFill>
                  <a:srgbClr val="333E47"/>
                </a:solidFill>
              </a:defRPr>
            </a:lvl1pPr>
            <a:lvl2pPr indent="456705" algn="ctr">
              <a:spcBef>
                <a:spcPts val="0"/>
              </a:spcBef>
              <a:defRPr sz="4900">
                <a:solidFill>
                  <a:srgbClr val="333E47"/>
                </a:solidFill>
              </a:defRPr>
            </a:lvl2pPr>
            <a:lvl3pPr marL="0" indent="913412" algn="ctr">
              <a:spcBef>
                <a:spcPts val="0"/>
              </a:spcBef>
              <a:buSzTx/>
              <a:buNone/>
              <a:defRPr sz="4900">
                <a:solidFill>
                  <a:srgbClr val="333E47"/>
                </a:solidFill>
              </a:defRPr>
            </a:lvl3pPr>
            <a:lvl4pPr marL="0" indent="1370120" algn="ctr">
              <a:spcBef>
                <a:spcPts val="0"/>
              </a:spcBef>
              <a:buSzTx/>
              <a:buNone/>
              <a:defRPr sz="4900">
                <a:solidFill>
                  <a:srgbClr val="333E47"/>
                </a:solidFill>
              </a:defRPr>
            </a:lvl4pPr>
            <a:lvl5pPr marL="0" indent="1826828" algn="ctr">
              <a:spcBef>
                <a:spcPts val="0"/>
              </a:spcBef>
              <a:buSzTx/>
              <a:buNone/>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89" name="Shape 89"/>
          <p:cNvSpPr>
            <a:spLocks noGrp="1"/>
          </p:cNvSpPr>
          <p:nvPr>
            <p:ph type="sldNum" sz="quarter" idx="2"/>
          </p:nvPr>
        </p:nvSpPr>
        <p:spPr>
          <a:xfrm>
            <a:off x="18737023" y="778316"/>
            <a:ext cx="361878" cy="369539"/>
          </a:xfrm>
          <a:prstGeom prst="rect">
            <a:avLst/>
          </a:prstGeom>
        </p:spPr>
        <p:txBody>
          <a:bodyPr/>
          <a:lstStyle>
            <a:lvl1pPr defTabSz="912539">
              <a:defRPr sz="2400"/>
            </a:lvl1pPr>
          </a:lstStyle>
          <a:p>
            <a:fld id="{86CB4B4D-7CA3-9044-876B-883B54F8677D}" type="slidenum">
              <a:rPr lang="uk-UA" smtClean="0">
                <a:latin typeface="Calibri"/>
                <a:ea typeface="Calibri"/>
                <a:cs typeface="Calibri"/>
              </a:rPr>
              <a:pPr/>
              <a:t>‹#›</a:t>
            </a:fld>
            <a:endParaRPr lang="uk-UA" dirty="0">
              <a:latin typeface="Calibri"/>
              <a:ea typeface="Calibri"/>
              <a:cs typeface="Calibri"/>
            </a:endParaRPr>
          </a:p>
        </p:txBody>
      </p:sp>
    </p:spTree>
    <p:extLst>
      <p:ext uri="{BB962C8B-B14F-4D97-AF65-F5344CB8AC3E}">
        <p14:creationId xmlns:p14="http://schemas.microsoft.com/office/powerpoint/2010/main" val="1169791358"/>
      </p:ext>
    </p:extLst>
  </p:cSld>
  <p:clrMapOvr>
    <a:masterClrMapping/>
  </p:clrMapOvr>
  <p:transition spd="med"/>
</p:sldLayout>
</file>

<file path=ppt/slideLayouts/slideLayout155.xml><?xml version="1.0" encoding="utf-8"?>
<p:sldLayout xmlns:a="http://schemas.openxmlformats.org/drawingml/2006/main" xmlns:r="http://schemas.openxmlformats.org/officeDocument/2006/relationships" xmlns:p="http://schemas.openxmlformats.org/presentationml/2006/main" type="tx">
  <p:cSld name="1_Two Content">
    <p:spTree>
      <p:nvGrpSpPr>
        <p:cNvPr id="1" name=""/>
        <p:cNvGrpSpPr/>
        <p:nvPr/>
      </p:nvGrpSpPr>
      <p:grpSpPr>
        <a:xfrm>
          <a:off x="0" y="0"/>
          <a:ext cx="0" cy="0"/>
          <a:chOff x="0" y="0"/>
          <a:chExt cx="0" cy="0"/>
        </a:xfrm>
      </p:grpSpPr>
      <p:sp>
        <p:nvSpPr>
          <p:cNvPr id="105" name="Shape 105"/>
          <p:cNvSpPr>
            <a:spLocks noGrp="1"/>
          </p:cNvSpPr>
          <p:nvPr>
            <p:ph type="title"/>
          </p:nvPr>
        </p:nvSpPr>
        <p:spPr>
          <a:xfrm>
            <a:off x="1005222" y="519672"/>
            <a:ext cx="14351439" cy="1632132"/>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06" name="Shape 106"/>
          <p:cNvSpPr>
            <a:spLocks noGrp="1"/>
          </p:cNvSpPr>
          <p:nvPr>
            <p:ph type="body" sz="quarter" idx="1"/>
          </p:nvPr>
        </p:nvSpPr>
        <p:spPr>
          <a:xfrm>
            <a:off x="1005208" y="2602628"/>
            <a:ext cx="8745285" cy="277156"/>
          </a:xfrm>
          <a:prstGeom prst="rect">
            <a:avLst/>
          </a:prstGeom>
        </p:spPr>
        <p:txBody>
          <a:bodyPr>
            <a:normAutofit/>
          </a:bodyPr>
          <a:lstStyle>
            <a:lvl1pPr>
              <a:spcBef>
                <a:spcPts val="0"/>
              </a:spcBef>
              <a:defRPr sz="1800">
                <a:solidFill>
                  <a:srgbClr val="000000"/>
                </a:solidFill>
              </a:defRPr>
            </a:lvl1pPr>
            <a:lvl2pPr indent="456705">
              <a:spcBef>
                <a:spcPts val="0"/>
              </a:spcBef>
              <a:defRPr sz="1800">
                <a:solidFill>
                  <a:srgbClr val="000000"/>
                </a:solidFill>
              </a:defRPr>
            </a:lvl2pPr>
            <a:lvl3pPr marL="0" indent="913412">
              <a:spcBef>
                <a:spcPts val="0"/>
              </a:spcBef>
              <a:buSzTx/>
              <a:buNone/>
              <a:defRPr sz="1800">
                <a:solidFill>
                  <a:srgbClr val="000000"/>
                </a:solidFill>
              </a:defRPr>
            </a:lvl3pPr>
            <a:lvl4pPr marL="0" indent="1370120">
              <a:spcBef>
                <a:spcPts val="0"/>
              </a:spcBef>
              <a:buSzTx/>
              <a:buNone/>
              <a:defRPr sz="1800">
                <a:solidFill>
                  <a:srgbClr val="000000"/>
                </a:solidFill>
              </a:defRPr>
            </a:lvl4pPr>
            <a:lvl5pPr marL="0" indent="1826828">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7" name="Shape 107"/>
          <p:cNvSpPr>
            <a:spLocks noGrp="1"/>
          </p:cNvSpPr>
          <p:nvPr>
            <p:ph type="sldNum" sz="quarter" idx="2"/>
          </p:nvPr>
        </p:nvSpPr>
        <p:spPr>
          <a:xfrm>
            <a:off x="18857649" y="778330"/>
            <a:ext cx="241252" cy="246359"/>
          </a:xfrm>
          <a:prstGeom prst="rect">
            <a:avLst/>
          </a:prstGeom>
        </p:spPr>
        <p:txBody>
          <a:bodyPr/>
          <a:lstStyle>
            <a:lvl1pPr defTabSz="912539">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063298170"/>
      </p:ext>
    </p:extLst>
  </p:cSld>
  <p:clrMapOvr>
    <a:masterClrMapping/>
  </p:clrMapOvr>
  <p:transition spd="med"/>
</p:sldLayout>
</file>

<file path=ppt/slideLayouts/slideLayout156.xml><?xml version="1.0" encoding="utf-8"?>
<p:sldLayout xmlns:a="http://schemas.openxmlformats.org/drawingml/2006/main" xmlns:r="http://schemas.openxmlformats.org/officeDocument/2006/relationships" xmlns:p="http://schemas.openxmlformats.org/presentationml/2006/main" type="tx">
  <p:cSld name="1_Title Only">
    <p:spTree>
      <p:nvGrpSpPr>
        <p:cNvPr id="1" name=""/>
        <p:cNvGrpSpPr/>
        <p:nvPr/>
      </p:nvGrpSpPr>
      <p:grpSpPr>
        <a:xfrm>
          <a:off x="0" y="0"/>
          <a:ext cx="0" cy="0"/>
          <a:chOff x="0" y="0"/>
          <a:chExt cx="0" cy="0"/>
        </a:xfrm>
      </p:grpSpPr>
      <p:sp>
        <p:nvSpPr>
          <p:cNvPr id="114" name="Shape 114"/>
          <p:cNvSpPr>
            <a:spLocks noGrp="1"/>
          </p:cNvSpPr>
          <p:nvPr>
            <p:ph type="title"/>
          </p:nvPr>
        </p:nvSpPr>
        <p:spPr>
          <a:xfrm>
            <a:off x="1005222" y="519672"/>
            <a:ext cx="14351439" cy="1632132"/>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15" name="Shape 115"/>
          <p:cNvSpPr>
            <a:spLocks noGrp="1"/>
          </p:cNvSpPr>
          <p:nvPr>
            <p:ph type="sldNum" sz="quarter" idx="2"/>
          </p:nvPr>
        </p:nvSpPr>
        <p:spPr>
          <a:xfrm>
            <a:off x="18857649" y="778330"/>
            <a:ext cx="241252" cy="246359"/>
          </a:xfrm>
          <a:prstGeom prst="rect">
            <a:avLst/>
          </a:prstGeom>
        </p:spPr>
        <p:txBody>
          <a:bodyPr/>
          <a:lstStyle>
            <a:lvl1pPr defTabSz="912539">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413036920"/>
      </p:ext>
    </p:extLst>
  </p:cSld>
  <p:clrMapOvr>
    <a:masterClrMapping/>
  </p:clrMapOvr>
  <p:transition spd="med"/>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tx">
  <p:cSld name="Title Only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2" name="Shape 122"/>
          <p:cNvSpPr>
            <a:spLocks noGrp="1"/>
          </p:cNvSpPr>
          <p:nvPr>
            <p:ph type="title"/>
          </p:nvPr>
        </p:nvSpPr>
        <p:spPr>
          <a:xfrm>
            <a:off x="1005222" y="519672"/>
            <a:ext cx="14351439" cy="1632132"/>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23" name="Shape 123"/>
          <p:cNvSpPr>
            <a:spLocks noGrp="1"/>
          </p:cNvSpPr>
          <p:nvPr>
            <p:ph type="sldNum" sz="quarter" idx="2"/>
          </p:nvPr>
        </p:nvSpPr>
        <p:spPr>
          <a:xfrm>
            <a:off x="18857649" y="778330"/>
            <a:ext cx="241252" cy="246359"/>
          </a:xfrm>
          <a:prstGeom prst="rect">
            <a:avLst/>
          </a:prstGeom>
        </p:spPr>
        <p:txBody>
          <a:bodyPr/>
          <a:lstStyle>
            <a:lvl1pPr defTabSz="912539">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774460911"/>
      </p:ext>
    </p:extLst>
  </p:cSld>
  <p:clrMapOvr>
    <a:masterClrMapping/>
  </p:clrMapOvr>
  <p:transition spd="med"/>
</p:sldLayout>
</file>

<file path=ppt/slideLayouts/slideLayout158.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137" name="Shape 137"/>
          <p:cNvSpPr>
            <a:spLocks noGrp="1"/>
          </p:cNvSpPr>
          <p:nvPr>
            <p:ph type="title"/>
          </p:nvPr>
        </p:nvSpPr>
        <p:spPr>
          <a:xfrm>
            <a:off x="5231260" y="3821100"/>
            <a:ext cx="9641580" cy="1632133"/>
          </a:xfrm>
          <a:prstGeom prst="rect">
            <a:avLst/>
          </a:prstGeom>
        </p:spPr>
        <p:txBody>
          <a:bodyPr>
            <a:normAutofit/>
          </a:bodyPr>
          <a:lstStyle>
            <a:lvl1pPr algn="ctr">
              <a:lnSpc>
                <a:spcPct val="100000"/>
              </a:lnSpc>
              <a:defRPr sz="10600">
                <a:solidFill>
                  <a:srgbClr val="333E47"/>
                </a:solidFill>
              </a:defRPr>
            </a:lvl1pPr>
          </a:lstStyle>
          <a:p>
            <a:r>
              <a:t>Title Text</a:t>
            </a:r>
          </a:p>
        </p:txBody>
      </p:sp>
      <p:sp>
        <p:nvSpPr>
          <p:cNvPr id="138" name="Shape 138"/>
          <p:cNvSpPr>
            <a:spLocks noGrp="1"/>
          </p:cNvSpPr>
          <p:nvPr>
            <p:ph type="body" sz="quarter" idx="1"/>
          </p:nvPr>
        </p:nvSpPr>
        <p:spPr>
          <a:xfrm>
            <a:off x="6286708" y="5918504"/>
            <a:ext cx="7530690" cy="754478"/>
          </a:xfrm>
          <a:prstGeom prst="rect">
            <a:avLst/>
          </a:prstGeom>
        </p:spPr>
        <p:txBody>
          <a:bodyPr>
            <a:normAutofit/>
          </a:bodyPr>
          <a:lstStyle>
            <a:lvl1pPr algn="ctr">
              <a:spcBef>
                <a:spcPts val="0"/>
              </a:spcBef>
              <a:defRPr sz="4900">
                <a:solidFill>
                  <a:srgbClr val="333E47"/>
                </a:solidFill>
              </a:defRPr>
            </a:lvl1pPr>
            <a:lvl2pPr indent="456855" algn="ctr">
              <a:spcBef>
                <a:spcPts val="0"/>
              </a:spcBef>
              <a:defRPr sz="4900">
                <a:solidFill>
                  <a:srgbClr val="333E47"/>
                </a:solidFill>
              </a:defRPr>
            </a:lvl2pPr>
            <a:lvl3pPr marL="0" indent="913709" algn="ctr">
              <a:spcBef>
                <a:spcPts val="0"/>
              </a:spcBef>
              <a:buSzTx/>
              <a:buNone/>
              <a:defRPr sz="4900">
                <a:solidFill>
                  <a:srgbClr val="333E47"/>
                </a:solidFill>
              </a:defRPr>
            </a:lvl3pPr>
            <a:lvl4pPr marL="0" indent="1370563" algn="ctr">
              <a:spcBef>
                <a:spcPts val="0"/>
              </a:spcBef>
              <a:buSzTx/>
              <a:buNone/>
              <a:defRPr sz="4900">
                <a:solidFill>
                  <a:srgbClr val="333E47"/>
                </a:solidFill>
              </a:defRPr>
            </a:lvl4pPr>
            <a:lvl5pPr marL="0" indent="1827420" algn="ctr">
              <a:spcBef>
                <a:spcPts val="0"/>
              </a:spcBef>
              <a:buSzTx/>
              <a:buNone/>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xfrm>
            <a:off x="18857646" y="778333"/>
            <a:ext cx="241252" cy="246359"/>
          </a:xfrm>
          <a:prstGeom prst="rect">
            <a:avLst/>
          </a:prstGeom>
        </p:spPr>
        <p:txBody>
          <a:bodyPr/>
          <a:lstStyle>
            <a:lvl1pPr defTabSz="912539">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365243210"/>
      </p:ext>
    </p:extLst>
  </p:cSld>
  <p:clrMapOvr>
    <a:masterClrMapping/>
  </p:clrMapOvr>
  <p:transition spd="med"/>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type="tx">
  <p:cSld name="1_Title and Content">
    <p:spTree>
      <p:nvGrpSpPr>
        <p:cNvPr id="1" name=""/>
        <p:cNvGrpSpPr/>
        <p:nvPr/>
      </p:nvGrpSpPr>
      <p:grpSpPr>
        <a:xfrm>
          <a:off x="0" y="0"/>
          <a:ext cx="0" cy="0"/>
          <a:chOff x="0" y="0"/>
          <a:chExt cx="0" cy="0"/>
        </a:xfrm>
      </p:grpSpPr>
      <p:sp>
        <p:nvSpPr>
          <p:cNvPr id="147" name="Shape 147"/>
          <p:cNvSpPr>
            <a:spLocks noGrp="1"/>
          </p:cNvSpPr>
          <p:nvPr>
            <p:ph type="title"/>
          </p:nvPr>
        </p:nvSpPr>
        <p:spPr>
          <a:xfrm>
            <a:off x="1005222" y="519660"/>
            <a:ext cx="14351439" cy="1632132"/>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48" name="Shape 148"/>
          <p:cNvSpPr>
            <a:spLocks noGrp="1"/>
          </p:cNvSpPr>
          <p:nvPr>
            <p:ph type="body" sz="quarter" idx="1"/>
          </p:nvPr>
        </p:nvSpPr>
        <p:spPr>
          <a:xfrm>
            <a:off x="1005205" y="2602614"/>
            <a:ext cx="18093690" cy="277156"/>
          </a:xfrm>
          <a:prstGeom prst="rect">
            <a:avLst/>
          </a:prstGeom>
        </p:spPr>
        <p:txBody>
          <a:bodyPr>
            <a:normAutofit/>
          </a:bodyPr>
          <a:lstStyle>
            <a:lvl1pPr>
              <a:spcBef>
                <a:spcPts val="0"/>
              </a:spcBef>
              <a:defRPr sz="1800">
                <a:solidFill>
                  <a:srgbClr val="000000"/>
                </a:solidFill>
              </a:defRPr>
            </a:lvl1pPr>
            <a:lvl2pPr indent="456855">
              <a:spcBef>
                <a:spcPts val="0"/>
              </a:spcBef>
              <a:defRPr sz="1800">
                <a:solidFill>
                  <a:srgbClr val="000000"/>
                </a:solidFill>
              </a:defRPr>
            </a:lvl2pPr>
            <a:lvl3pPr marL="0" indent="913709">
              <a:spcBef>
                <a:spcPts val="0"/>
              </a:spcBef>
              <a:buSzTx/>
              <a:buNone/>
              <a:defRPr sz="1800">
                <a:solidFill>
                  <a:srgbClr val="000000"/>
                </a:solidFill>
              </a:defRPr>
            </a:lvl3pPr>
            <a:lvl4pPr marL="0" indent="1370563">
              <a:spcBef>
                <a:spcPts val="0"/>
              </a:spcBef>
              <a:buSzTx/>
              <a:buNone/>
              <a:defRPr sz="1800">
                <a:solidFill>
                  <a:srgbClr val="000000"/>
                </a:solidFill>
              </a:defRPr>
            </a:lvl4pPr>
            <a:lvl5pPr marL="0" indent="1827420">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49" name="Shape 149"/>
          <p:cNvSpPr>
            <a:spLocks noGrp="1"/>
          </p:cNvSpPr>
          <p:nvPr>
            <p:ph type="sldNum" sz="quarter" idx="2"/>
          </p:nvPr>
        </p:nvSpPr>
        <p:spPr>
          <a:xfrm>
            <a:off x="18857646" y="778333"/>
            <a:ext cx="241252" cy="246359"/>
          </a:xfrm>
          <a:prstGeom prst="rect">
            <a:avLst/>
          </a:prstGeom>
        </p:spPr>
        <p:txBody>
          <a:bodyPr/>
          <a:lstStyle>
            <a:lvl1pPr defTabSz="912539">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654133754"/>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3" name="Shape 63"/>
          <p:cNvSpPr>
            <a:spLocks noGrp="1"/>
          </p:cNvSpPr>
          <p:nvPr>
            <p:ph type="body" sz="quarter" idx="1"/>
          </p:nvPr>
        </p:nvSpPr>
        <p:spPr>
          <a:xfrm>
            <a:off x="991364" y="755350"/>
            <a:ext cx="16017185" cy="1465456"/>
          </a:xfrm>
          <a:prstGeom prst="rect">
            <a:avLst/>
          </a:prstGeom>
        </p:spPr>
        <p:txBody>
          <a:bodyPr>
            <a:normAutofit/>
          </a:bodyPr>
          <a:lstStyle>
            <a:lvl1pPr>
              <a:lnSpc>
                <a:spcPct val="80000"/>
              </a:lnSpc>
              <a:defRPr sz="5300" b="1"/>
            </a:lvl1pPr>
            <a:lvl2pPr>
              <a:lnSpc>
                <a:spcPct val="80000"/>
              </a:lnSpc>
              <a:defRPr sz="5300" b="1"/>
            </a:lvl2pPr>
            <a:lvl3pPr marL="596130" indent="-596130">
              <a:lnSpc>
                <a:spcPct val="80000"/>
              </a:lnSpc>
              <a:defRPr sz="5300" b="1"/>
            </a:lvl3pPr>
            <a:lvl4pPr marL="843589" indent="-596130">
              <a:lnSpc>
                <a:spcPct val="80000"/>
              </a:lnSpc>
              <a:defRPr sz="5300" b="1"/>
            </a:lvl4pPr>
            <a:lvl5pPr marL="1091040" indent="-596130">
              <a:lnSpc>
                <a:spcPct val="80000"/>
              </a:lnSpc>
              <a:defRPr sz="5300" b="1"/>
            </a:lvl5pPr>
          </a:lstStyle>
          <a:p>
            <a:r>
              <a:t>Body Level One</a:t>
            </a:r>
          </a:p>
          <a:p>
            <a:pPr lvl="1"/>
            <a:r>
              <a:t>Body Level Two</a:t>
            </a:r>
          </a:p>
          <a:p>
            <a:pPr lvl="2"/>
            <a:r>
              <a:t>Body Level Three</a:t>
            </a:r>
          </a:p>
          <a:p>
            <a:pPr lvl="3"/>
            <a:r>
              <a:t>Body Level Four</a:t>
            </a:r>
          </a:p>
          <a:p>
            <a:pPr lvl="4"/>
            <a:r>
              <a:t>Body Level Five</a:t>
            </a:r>
          </a:p>
        </p:txBody>
      </p:sp>
      <p:sp>
        <p:nvSpPr>
          <p:cNvPr id="64" name="Shape 64"/>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878092898"/>
      </p:ext>
    </p:extLst>
  </p:cSld>
  <p:clrMapOvr>
    <a:masterClrMapping/>
  </p:clrMapOvr>
  <p:transition spd="med"/>
</p:sldLayout>
</file>

<file path=ppt/slideLayouts/slideLayout160.xml><?xml version="1.0" encoding="utf-8"?>
<p:sldLayout xmlns:a="http://schemas.openxmlformats.org/drawingml/2006/main" xmlns:r="http://schemas.openxmlformats.org/officeDocument/2006/relationships" xmlns:p="http://schemas.openxmlformats.org/presentationml/2006/main" type="tx">
  <p:cSld name="2_Two Content">
    <p:spTree>
      <p:nvGrpSpPr>
        <p:cNvPr id="1" name=""/>
        <p:cNvGrpSpPr/>
        <p:nvPr/>
      </p:nvGrpSpPr>
      <p:grpSpPr>
        <a:xfrm>
          <a:off x="0" y="0"/>
          <a:ext cx="0" cy="0"/>
          <a:chOff x="0" y="0"/>
          <a:chExt cx="0" cy="0"/>
        </a:xfrm>
      </p:grpSpPr>
      <p:sp>
        <p:nvSpPr>
          <p:cNvPr id="156" name="Shape 156"/>
          <p:cNvSpPr>
            <a:spLocks noGrp="1"/>
          </p:cNvSpPr>
          <p:nvPr>
            <p:ph type="title"/>
          </p:nvPr>
        </p:nvSpPr>
        <p:spPr>
          <a:xfrm>
            <a:off x="1005222" y="519660"/>
            <a:ext cx="14351439" cy="1632132"/>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57" name="Shape 157"/>
          <p:cNvSpPr>
            <a:spLocks noGrp="1"/>
          </p:cNvSpPr>
          <p:nvPr>
            <p:ph type="body" sz="quarter" idx="1"/>
          </p:nvPr>
        </p:nvSpPr>
        <p:spPr>
          <a:xfrm>
            <a:off x="1005208" y="2602614"/>
            <a:ext cx="8745285" cy="277156"/>
          </a:xfrm>
          <a:prstGeom prst="rect">
            <a:avLst/>
          </a:prstGeom>
        </p:spPr>
        <p:txBody>
          <a:bodyPr>
            <a:normAutofit/>
          </a:bodyPr>
          <a:lstStyle>
            <a:lvl1pPr>
              <a:spcBef>
                <a:spcPts val="0"/>
              </a:spcBef>
              <a:defRPr sz="1800">
                <a:solidFill>
                  <a:srgbClr val="000000"/>
                </a:solidFill>
              </a:defRPr>
            </a:lvl1pPr>
            <a:lvl2pPr indent="456855">
              <a:spcBef>
                <a:spcPts val="0"/>
              </a:spcBef>
              <a:defRPr sz="1800">
                <a:solidFill>
                  <a:srgbClr val="000000"/>
                </a:solidFill>
              </a:defRPr>
            </a:lvl2pPr>
            <a:lvl3pPr marL="0" indent="913709">
              <a:spcBef>
                <a:spcPts val="0"/>
              </a:spcBef>
              <a:buSzTx/>
              <a:buNone/>
              <a:defRPr sz="1800">
                <a:solidFill>
                  <a:srgbClr val="000000"/>
                </a:solidFill>
              </a:defRPr>
            </a:lvl3pPr>
            <a:lvl4pPr marL="0" indent="1370563">
              <a:spcBef>
                <a:spcPts val="0"/>
              </a:spcBef>
              <a:buSzTx/>
              <a:buNone/>
              <a:defRPr sz="1800">
                <a:solidFill>
                  <a:srgbClr val="000000"/>
                </a:solidFill>
              </a:defRPr>
            </a:lvl4pPr>
            <a:lvl5pPr marL="0" indent="1827420">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58" name="Shape 158"/>
          <p:cNvSpPr>
            <a:spLocks noGrp="1"/>
          </p:cNvSpPr>
          <p:nvPr>
            <p:ph type="sldNum" sz="quarter" idx="2"/>
          </p:nvPr>
        </p:nvSpPr>
        <p:spPr>
          <a:xfrm>
            <a:off x="18857646" y="778333"/>
            <a:ext cx="241252" cy="246359"/>
          </a:xfrm>
          <a:prstGeom prst="rect">
            <a:avLst/>
          </a:prstGeom>
        </p:spPr>
        <p:txBody>
          <a:bodyPr/>
          <a:lstStyle>
            <a:lvl1pPr defTabSz="912539">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95957230"/>
      </p:ext>
    </p:extLst>
  </p:cSld>
  <p:clrMapOvr>
    <a:masterClrMapping/>
  </p:clrMapOvr>
  <p:transition spd="med"/>
</p:sldLayout>
</file>

<file path=ppt/slideLayouts/slideLayout161.xml><?xml version="1.0" encoding="utf-8"?>
<p:sldLayout xmlns:a="http://schemas.openxmlformats.org/drawingml/2006/main" xmlns:r="http://schemas.openxmlformats.org/officeDocument/2006/relationships" xmlns:p="http://schemas.openxmlformats.org/presentationml/2006/main" type="tx">
  <p:cSld name="2_Title Only">
    <p:spTree>
      <p:nvGrpSpPr>
        <p:cNvPr id="1" name=""/>
        <p:cNvGrpSpPr/>
        <p:nvPr/>
      </p:nvGrpSpPr>
      <p:grpSpPr>
        <a:xfrm>
          <a:off x="0" y="0"/>
          <a:ext cx="0" cy="0"/>
          <a:chOff x="0" y="0"/>
          <a:chExt cx="0" cy="0"/>
        </a:xfrm>
      </p:grpSpPr>
      <p:sp>
        <p:nvSpPr>
          <p:cNvPr id="165" name="Shape 165"/>
          <p:cNvSpPr>
            <a:spLocks noGrp="1"/>
          </p:cNvSpPr>
          <p:nvPr>
            <p:ph type="title"/>
          </p:nvPr>
        </p:nvSpPr>
        <p:spPr>
          <a:xfrm>
            <a:off x="1005222" y="519660"/>
            <a:ext cx="14351439" cy="1632132"/>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66" name="Shape 166"/>
          <p:cNvSpPr>
            <a:spLocks noGrp="1"/>
          </p:cNvSpPr>
          <p:nvPr>
            <p:ph type="sldNum" sz="quarter" idx="2"/>
          </p:nvPr>
        </p:nvSpPr>
        <p:spPr>
          <a:xfrm>
            <a:off x="18857646" y="778333"/>
            <a:ext cx="241252" cy="246359"/>
          </a:xfrm>
          <a:prstGeom prst="rect">
            <a:avLst/>
          </a:prstGeom>
        </p:spPr>
        <p:txBody>
          <a:bodyPr/>
          <a:lstStyle>
            <a:lvl1pPr defTabSz="912539">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1335650"/>
      </p:ext>
    </p:extLst>
  </p:cSld>
  <p:clrMapOvr>
    <a:masterClrMapping/>
  </p:clrMapOvr>
  <p:transition spd="med"/>
</p:sldLayout>
</file>

<file path=ppt/slideLayouts/slideLayout162.xml><?xml version="1.0" encoding="utf-8"?>
<p:sldLayout xmlns:a="http://schemas.openxmlformats.org/drawingml/2006/main" xmlns:r="http://schemas.openxmlformats.org/officeDocument/2006/relationships" xmlns:p="http://schemas.openxmlformats.org/presentationml/2006/main" type="tx">
  <p:cSld name="1_Blank">
    <p:spTree>
      <p:nvGrpSpPr>
        <p:cNvPr id="1" name=""/>
        <p:cNvGrpSpPr/>
        <p:nvPr/>
      </p:nvGrpSpPr>
      <p:grpSpPr>
        <a:xfrm>
          <a:off x="0" y="0"/>
          <a:ext cx="0" cy="0"/>
          <a:chOff x="0" y="0"/>
          <a:chExt cx="0" cy="0"/>
        </a:xfrm>
      </p:grpSpPr>
      <p:sp>
        <p:nvSpPr>
          <p:cNvPr id="173" name="Shape 173"/>
          <p:cNvSpPr>
            <a:spLocks noGrp="1"/>
          </p:cNvSpPr>
          <p:nvPr>
            <p:ph type="sldNum" sz="quarter" idx="2"/>
          </p:nvPr>
        </p:nvSpPr>
        <p:spPr>
          <a:xfrm>
            <a:off x="18857646" y="778333"/>
            <a:ext cx="241252" cy="246359"/>
          </a:xfrm>
          <a:prstGeom prst="rect">
            <a:avLst/>
          </a:prstGeom>
        </p:spPr>
        <p:txBody>
          <a:bodyPr/>
          <a:lstStyle>
            <a:lvl1pPr defTabSz="912539">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674344272"/>
      </p:ext>
    </p:extLst>
  </p:cSld>
  <p:clrMapOvr>
    <a:masterClrMapping/>
  </p:clrMapOvr>
  <p:transition spd="med"/>
</p:sldLayout>
</file>

<file path=ppt/slideLayouts/slideLayout163.xml><?xml version="1.0" encoding="utf-8"?>
<p:sldLayout xmlns:a="http://schemas.openxmlformats.org/drawingml/2006/main" xmlns:r="http://schemas.openxmlformats.org/officeDocument/2006/relationships" xmlns:p="http://schemas.openxmlformats.org/presentationml/2006/main" type="tx">
  <p:cSld name="2_Title Slide">
    <p:spTree>
      <p:nvGrpSpPr>
        <p:cNvPr id="1" name=""/>
        <p:cNvGrpSpPr/>
        <p:nvPr/>
      </p:nvGrpSpPr>
      <p:grpSpPr>
        <a:xfrm>
          <a:off x="0" y="0"/>
          <a:ext cx="0" cy="0"/>
          <a:chOff x="0" y="0"/>
          <a:chExt cx="0" cy="0"/>
        </a:xfrm>
      </p:grpSpPr>
      <p:sp>
        <p:nvSpPr>
          <p:cNvPr id="180" name="Shape 180"/>
          <p:cNvSpPr>
            <a:spLocks noGrp="1"/>
          </p:cNvSpPr>
          <p:nvPr>
            <p:ph type="title"/>
          </p:nvPr>
        </p:nvSpPr>
        <p:spPr>
          <a:xfrm>
            <a:off x="5231259" y="3821095"/>
            <a:ext cx="9641583" cy="1647531"/>
          </a:xfrm>
          <a:prstGeom prst="rect">
            <a:avLst/>
          </a:prstGeom>
        </p:spPr>
        <p:txBody>
          <a:bodyPr>
            <a:normAutofit/>
          </a:bodyPr>
          <a:lstStyle>
            <a:lvl1pPr algn="ctr">
              <a:lnSpc>
                <a:spcPct val="100000"/>
              </a:lnSpc>
              <a:defRPr sz="10700">
                <a:solidFill>
                  <a:srgbClr val="333E47"/>
                </a:solidFill>
              </a:defRPr>
            </a:lvl1pPr>
          </a:lstStyle>
          <a:p>
            <a:r>
              <a:t>Title Text</a:t>
            </a:r>
          </a:p>
        </p:txBody>
      </p:sp>
      <p:sp>
        <p:nvSpPr>
          <p:cNvPr id="181" name="Shape 181"/>
          <p:cNvSpPr>
            <a:spLocks noGrp="1"/>
          </p:cNvSpPr>
          <p:nvPr>
            <p:ph type="body" sz="quarter" idx="1"/>
          </p:nvPr>
        </p:nvSpPr>
        <p:spPr>
          <a:xfrm>
            <a:off x="6286707" y="5918503"/>
            <a:ext cx="7530690" cy="762176"/>
          </a:xfrm>
          <a:prstGeom prst="rect">
            <a:avLst/>
          </a:prstGeom>
        </p:spPr>
        <p:txBody>
          <a:bodyPr>
            <a:normAutofit/>
          </a:bodyPr>
          <a:lstStyle>
            <a:lvl1pPr algn="ctr">
              <a:spcBef>
                <a:spcPts val="0"/>
              </a:spcBef>
              <a:defRPr sz="4900">
                <a:solidFill>
                  <a:srgbClr val="333E47"/>
                </a:solidFill>
              </a:defRPr>
            </a:lvl1pPr>
            <a:lvl2pPr indent="456988" algn="ctr">
              <a:spcBef>
                <a:spcPts val="0"/>
              </a:spcBef>
              <a:defRPr sz="4900">
                <a:solidFill>
                  <a:srgbClr val="333E47"/>
                </a:solidFill>
              </a:defRPr>
            </a:lvl2pPr>
            <a:lvl3pPr marL="0" indent="913976" algn="ctr">
              <a:spcBef>
                <a:spcPts val="0"/>
              </a:spcBef>
              <a:buSzTx/>
              <a:buNone/>
              <a:defRPr sz="4900">
                <a:solidFill>
                  <a:srgbClr val="333E47"/>
                </a:solidFill>
              </a:defRPr>
            </a:lvl3pPr>
            <a:lvl4pPr marL="0" indent="1370962" algn="ctr">
              <a:spcBef>
                <a:spcPts val="0"/>
              </a:spcBef>
              <a:buSzTx/>
              <a:buNone/>
              <a:defRPr sz="4900">
                <a:solidFill>
                  <a:srgbClr val="333E47"/>
                </a:solidFill>
              </a:defRPr>
            </a:lvl4pPr>
            <a:lvl5pPr marL="0" indent="1827950" algn="ctr">
              <a:spcBef>
                <a:spcPts val="0"/>
              </a:spcBef>
              <a:buSzTx/>
              <a:buNone/>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82" name="Shape 182"/>
          <p:cNvSpPr>
            <a:spLocks noGrp="1"/>
          </p:cNvSpPr>
          <p:nvPr>
            <p:ph type="sldNum" sz="quarter" idx="2"/>
          </p:nvPr>
        </p:nvSpPr>
        <p:spPr>
          <a:xfrm>
            <a:off x="18857646" y="778328"/>
            <a:ext cx="241252" cy="246359"/>
          </a:xfrm>
          <a:prstGeom prst="rect">
            <a:avLst/>
          </a:prstGeom>
        </p:spPr>
        <p:txBody>
          <a:bodyPr/>
          <a:lstStyle>
            <a:lvl1pPr defTabSz="912539">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741515577"/>
      </p:ext>
    </p:extLst>
  </p:cSld>
  <p:clrMapOvr>
    <a:masterClrMapping/>
  </p:clrMapOvr>
  <p:transition spd="med"/>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tx">
  <p:cSld name="Title Slide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9" name="Shape 189"/>
          <p:cNvSpPr>
            <a:spLocks noGrp="1"/>
          </p:cNvSpPr>
          <p:nvPr>
            <p:ph type="title"/>
          </p:nvPr>
        </p:nvSpPr>
        <p:spPr>
          <a:xfrm>
            <a:off x="5231259" y="3821095"/>
            <a:ext cx="9641583" cy="1647531"/>
          </a:xfrm>
          <a:prstGeom prst="rect">
            <a:avLst/>
          </a:prstGeom>
        </p:spPr>
        <p:txBody>
          <a:bodyPr>
            <a:normAutofit/>
          </a:bodyPr>
          <a:lstStyle>
            <a:lvl1pPr algn="ctr">
              <a:lnSpc>
                <a:spcPct val="100000"/>
              </a:lnSpc>
              <a:defRPr sz="10700">
                <a:solidFill>
                  <a:srgbClr val="333E47"/>
                </a:solidFill>
              </a:defRPr>
            </a:lvl1pPr>
          </a:lstStyle>
          <a:p>
            <a:r>
              <a:t>Title Text</a:t>
            </a:r>
          </a:p>
        </p:txBody>
      </p:sp>
      <p:sp>
        <p:nvSpPr>
          <p:cNvPr id="190" name="Shape 190"/>
          <p:cNvSpPr>
            <a:spLocks noGrp="1"/>
          </p:cNvSpPr>
          <p:nvPr>
            <p:ph type="body" sz="quarter" idx="1"/>
          </p:nvPr>
        </p:nvSpPr>
        <p:spPr>
          <a:xfrm>
            <a:off x="6286707" y="5918503"/>
            <a:ext cx="7530690" cy="762176"/>
          </a:xfrm>
          <a:prstGeom prst="rect">
            <a:avLst/>
          </a:prstGeom>
        </p:spPr>
        <p:txBody>
          <a:bodyPr>
            <a:normAutofit/>
          </a:bodyPr>
          <a:lstStyle>
            <a:lvl1pPr algn="ctr">
              <a:spcBef>
                <a:spcPts val="0"/>
              </a:spcBef>
              <a:defRPr sz="4900">
                <a:solidFill>
                  <a:srgbClr val="333E47"/>
                </a:solidFill>
              </a:defRPr>
            </a:lvl1pPr>
            <a:lvl2pPr indent="456988" algn="ctr">
              <a:spcBef>
                <a:spcPts val="0"/>
              </a:spcBef>
              <a:defRPr sz="4900">
                <a:solidFill>
                  <a:srgbClr val="333E47"/>
                </a:solidFill>
              </a:defRPr>
            </a:lvl2pPr>
            <a:lvl3pPr marL="0" indent="913976" algn="ctr">
              <a:spcBef>
                <a:spcPts val="0"/>
              </a:spcBef>
              <a:buSzTx/>
              <a:buNone/>
              <a:defRPr sz="4900">
                <a:solidFill>
                  <a:srgbClr val="333E47"/>
                </a:solidFill>
              </a:defRPr>
            </a:lvl3pPr>
            <a:lvl4pPr marL="0" indent="1370962" algn="ctr">
              <a:spcBef>
                <a:spcPts val="0"/>
              </a:spcBef>
              <a:buSzTx/>
              <a:buNone/>
              <a:defRPr sz="4900">
                <a:solidFill>
                  <a:srgbClr val="333E47"/>
                </a:solidFill>
              </a:defRPr>
            </a:lvl4pPr>
            <a:lvl5pPr marL="0" indent="1827950" algn="ctr">
              <a:spcBef>
                <a:spcPts val="0"/>
              </a:spcBef>
              <a:buSzTx/>
              <a:buNone/>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91" name="Shape 191"/>
          <p:cNvSpPr>
            <a:spLocks noGrp="1"/>
          </p:cNvSpPr>
          <p:nvPr>
            <p:ph type="sldNum" sz="quarter" idx="2"/>
          </p:nvPr>
        </p:nvSpPr>
        <p:spPr>
          <a:xfrm>
            <a:off x="18857646" y="778328"/>
            <a:ext cx="241252" cy="246359"/>
          </a:xfrm>
          <a:prstGeom prst="rect">
            <a:avLst/>
          </a:prstGeom>
        </p:spPr>
        <p:txBody>
          <a:bodyPr/>
          <a:lstStyle>
            <a:lvl1pPr defTabSz="912539">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829263417"/>
      </p:ext>
    </p:extLst>
  </p:cSld>
  <p:clrMapOvr>
    <a:masterClrMapping/>
  </p:clrMapOvr>
  <p:transition spd="med"/>
</p:sldLayout>
</file>

<file path=ppt/slideLayouts/slideLayout165.xml><?xml version="1.0" encoding="utf-8"?>
<p:sldLayout xmlns:a="http://schemas.openxmlformats.org/drawingml/2006/main" xmlns:r="http://schemas.openxmlformats.org/officeDocument/2006/relationships" xmlns:p="http://schemas.openxmlformats.org/presentationml/2006/main" type="tx">
  <p:cSld name="2_Title and Content">
    <p:spTree>
      <p:nvGrpSpPr>
        <p:cNvPr id="1" name=""/>
        <p:cNvGrpSpPr/>
        <p:nvPr/>
      </p:nvGrpSpPr>
      <p:grpSpPr>
        <a:xfrm>
          <a:off x="0" y="0"/>
          <a:ext cx="0" cy="0"/>
          <a:chOff x="0" y="0"/>
          <a:chExt cx="0" cy="0"/>
        </a:xfrm>
      </p:grpSpPr>
      <p:sp>
        <p:nvSpPr>
          <p:cNvPr id="198" name="Shape 198"/>
          <p:cNvSpPr>
            <a:spLocks noGrp="1"/>
          </p:cNvSpPr>
          <p:nvPr>
            <p:ph type="title"/>
          </p:nvPr>
        </p:nvSpPr>
        <p:spPr>
          <a:xfrm>
            <a:off x="1005222" y="519674"/>
            <a:ext cx="14351439" cy="1647530"/>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199" name="Shape 199"/>
          <p:cNvSpPr>
            <a:spLocks noGrp="1"/>
          </p:cNvSpPr>
          <p:nvPr>
            <p:ph type="body" idx="1"/>
          </p:nvPr>
        </p:nvSpPr>
        <p:spPr>
          <a:xfrm>
            <a:off x="1005205" y="2602611"/>
            <a:ext cx="18093690" cy="7468365"/>
          </a:xfrm>
          <a:prstGeom prst="rect">
            <a:avLst/>
          </a:prstGeom>
        </p:spPr>
        <p:txBody>
          <a:bodyPr>
            <a:normAutofit/>
          </a:bodyPr>
          <a:lstStyle>
            <a:lvl1pPr>
              <a:spcBef>
                <a:spcPts val="0"/>
              </a:spcBef>
              <a:defRPr sz="1800">
                <a:solidFill>
                  <a:srgbClr val="000000"/>
                </a:solidFill>
              </a:defRPr>
            </a:lvl1pPr>
            <a:lvl2pPr indent="456988">
              <a:spcBef>
                <a:spcPts val="0"/>
              </a:spcBef>
              <a:defRPr sz="1800">
                <a:solidFill>
                  <a:srgbClr val="000000"/>
                </a:solidFill>
              </a:defRPr>
            </a:lvl2pPr>
            <a:lvl3pPr marL="0" indent="913976">
              <a:spcBef>
                <a:spcPts val="0"/>
              </a:spcBef>
              <a:buSzTx/>
              <a:buNone/>
              <a:defRPr sz="1800">
                <a:solidFill>
                  <a:srgbClr val="000000"/>
                </a:solidFill>
              </a:defRPr>
            </a:lvl3pPr>
            <a:lvl4pPr marL="0" indent="1370962">
              <a:spcBef>
                <a:spcPts val="0"/>
              </a:spcBef>
              <a:buSzTx/>
              <a:buNone/>
              <a:defRPr sz="1800">
                <a:solidFill>
                  <a:srgbClr val="000000"/>
                </a:solidFill>
              </a:defRPr>
            </a:lvl4pPr>
            <a:lvl5pPr marL="0" indent="1827950">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00" name="Shape 200"/>
          <p:cNvSpPr>
            <a:spLocks noGrp="1"/>
          </p:cNvSpPr>
          <p:nvPr>
            <p:ph type="sldNum" sz="quarter" idx="2"/>
          </p:nvPr>
        </p:nvSpPr>
        <p:spPr>
          <a:xfrm>
            <a:off x="18857646" y="778328"/>
            <a:ext cx="241252" cy="246359"/>
          </a:xfrm>
          <a:prstGeom prst="rect">
            <a:avLst/>
          </a:prstGeom>
        </p:spPr>
        <p:txBody>
          <a:bodyPr/>
          <a:lstStyle>
            <a:lvl1pPr defTabSz="912539">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975129113"/>
      </p:ext>
    </p:extLst>
  </p:cSld>
  <p:clrMapOvr>
    <a:masterClrMapping/>
  </p:clrMapOvr>
  <p:transition spd="med"/>
</p:sldLayout>
</file>

<file path=ppt/slideLayouts/slideLayout166.xml><?xml version="1.0" encoding="utf-8"?>
<p:sldLayout xmlns:a="http://schemas.openxmlformats.org/drawingml/2006/main" xmlns:r="http://schemas.openxmlformats.org/officeDocument/2006/relationships" xmlns:p="http://schemas.openxmlformats.org/presentationml/2006/main" type="tx">
  <p:cSld name="3_Two Content">
    <p:spTree>
      <p:nvGrpSpPr>
        <p:cNvPr id="1" name=""/>
        <p:cNvGrpSpPr/>
        <p:nvPr/>
      </p:nvGrpSpPr>
      <p:grpSpPr>
        <a:xfrm>
          <a:off x="0" y="0"/>
          <a:ext cx="0" cy="0"/>
          <a:chOff x="0" y="0"/>
          <a:chExt cx="0" cy="0"/>
        </a:xfrm>
      </p:grpSpPr>
      <p:sp>
        <p:nvSpPr>
          <p:cNvPr id="207" name="Shape 207"/>
          <p:cNvSpPr>
            <a:spLocks noGrp="1"/>
          </p:cNvSpPr>
          <p:nvPr>
            <p:ph type="title"/>
          </p:nvPr>
        </p:nvSpPr>
        <p:spPr>
          <a:xfrm>
            <a:off x="1005222" y="519674"/>
            <a:ext cx="14351439" cy="1647530"/>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208" name="Shape 208"/>
          <p:cNvSpPr>
            <a:spLocks noGrp="1"/>
          </p:cNvSpPr>
          <p:nvPr>
            <p:ph type="body" sz="half" idx="1"/>
          </p:nvPr>
        </p:nvSpPr>
        <p:spPr>
          <a:xfrm>
            <a:off x="1005208" y="2602611"/>
            <a:ext cx="8745285" cy="7468365"/>
          </a:xfrm>
          <a:prstGeom prst="rect">
            <a:avLst/>
          </a:prstGeom>
        </p:spPr>
        <p:txBody>
          <a:bodyPr>
            <a:normAutofit/>
          </a:bodyPr>
          <a:lstStyle>
            <a:lvl1pPr>
              <a:spcBef>
                <a:spcPts val="0"/>
              </a:spcBef>
              <a:defRPr sz="1800">
                <a:solidFill>
                  <a:srgbClr val="000000"/>
                </a:solidFill>
              </a:defRPr>
            </a:lvl1pPr>
            <a:lvl2pPr indent="456988">
              <a:spcBef>
                <a:spcPts val="0"/>
              </a:spcBef>
              <a:defRPr sz="1800">
                <a:solidFill>
                  <a:srgbClr val="000000"/>
                </a:solidFill>
              </a:defRPr>
            </a:lvl2pPr>
            <a:lvl3pPr marL="0" indent="913976">
              <a:spcBef>
                <a:spcPts val="0"/>
              </a:spcBef>
              <a:buSzTx/>
              <a:buNone/>
              <a:defRPr sz="1800">
                <a:solidFill>
                  <a:srgbClr val="000000"/>
                </a:solidFill>
              </a:defRPr>
            </a:lvl3pPr>
            <a:lvl4pPr marL="0" indent="1370962">
              <a:spcBef>
                <a:spcPts val="0"/>
              </a:spcBef>
              <a:buSzTx/>
              <a:buNone/>
              <a:defRPr sz="1800">
                <a:solidFill>
                  <a:srgbClr val="000000"/>
                </a:solidFill>
              </a:defRPr>
            </a:lvl4pPr>
            <a:lvl5pPr marL="0" indent="1827950">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09" name="Shape 209"/>
          <p:cNvSpPr>
            <a:spLocks noGrp="1"/>
          </p:cNvSpPr>
          <p:nvPr>
            <p:ph type="sldNum" sz="quarter" idx="2"/>
          </p:nvPr>
        </p:nvSpPr>
        <p:spPr>
          <a:xfrm>
            <a:off x="18857646" y="778328"/>
            <a:ext cx="241252" cy="246359"/>
          </a:xfrm>
          <a:prstGeom prst="rect">
            <a:avLst/>
          </a:prstGeom>
        </p:spPr>
        <p:txBody>
          <a:bodyPr/>
          <a:lstStyle>
            <a:lvl1pPr defTabSz="912539">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472619202"/>
      </p:ext>
    </p:extLst>
  </p:cSld>
  <p:clrMapOvr>
    <a:masterClrMapping/>
  </p:clrMapOvr>
  <p:transition spd="med"/>
</p:sldLayout>
</file>

<file path=ppt/slideLayouts/slideLayout167.xml><?xml version="1.0" encoding="utf-8"?>
<p:sldLayout xmlns:a="http://schemas.openxmlformats.org/drawingml/2006/main" xmlns:r="http://schemas.openxmlformats.org/officeDocument/2006/relationships" xmlns:p="http://schemas.openxmlformats.org/presentationml/2006/main" type="tx">
  <p:cSld name="3_Title Only">
    <p:spTree>
      <p:nvGrpSpPr>
        <p:cNvPr id="1" name=""/>
        <p:cNvGrpSpPr/>
        <p:nvPr/>
      </p:nvGrpSpPr>
      <p:grpSpPr>
        <a:xfrm>
          <a:off x="0" y="0"/>
          <a:ext cx="0" cy="0"/>
          <a:chOff x="0" y="0"/>
          <a:chExt cx="0" cy="0"/>
        </a:xfrm>
      </p:grpSpPr>
      <p:sp>
        <p:nvSpPr>
          <p:cNvPr id="216" name="Shape 216"/>
          <p:cNvSpPr>
            <a:spLocks noGrp="1"/>
          </p:cNvSpPr>
          <p:nvPr>
            <p:ph type="title"/>
          </p:nvPr>
        </p:nvSpPr>
        <p:spPr>
          <a:xfrm>
            <a:off x="1005222" y="519674"/>
            <a:ext cx="14351439" cy="1647530"/>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217" name="Shape 217"/>
          <p:cNvSpPr>
            <a:spLocks noGrp="1"/>
          </p:cNvSpPr>
          <p:nvPr>
            <p:ph type="sldNum" sz="quarter" idx="2"/>
          </p:nvPr>
        </p:nvSpPr>
        <p:spPr>
          <a:xfrm>
            <a:off x="18857646" y="778328"/>
            <a:ext cx="241252" cy="246359"/>
          </a:xfrm>
          <a:prstGeom prst="rect">
            <a:avLst/>
          </a:prstGeom>
        </p:spPr>
        <p:txBody>
          <a:bodyPr/>
          <a:lstStyle>
            <a:lvl1pPr defTabSz="912539">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529175677"/>
      </p:ext>
    </p:extLst>
  </p:cSld>
  <p:clrMapOvr>
    <a:masterClrMapping/>
  </p:clrMapOvr>
  <p:transition spd="med"/>
</p:sldLayout>
</file>

<file path=ppt/slideLayouts/slideLayout168.xml><?xml version="1.0" encoding="utf-8"?>
<p:sldLayout xmlns:a="http://schemas.openxmlformats.org/drawingml/2006/main" xmlns:r="http://schemas.openxmlformats.org/officeDocument/2006/relationships" xmlns:p="http://schemas.openxmlformats.org/presentationml/2006/main" type="tx">
  <p:cSld name="2_Blank">
    <p:spTree>
      <p:nvGrpSpPr>
        <p:cNvPr id="1" name=""/>
        <p:cNvGrpSpPr/>
        <p:nvPr/>
      </p:nvGrpSpPr>
      <p:grpSpPr>
        <a:xfrm>
          <a:off x="0" y="0"/>
          <a:ext cx="0" cy="0"/>
          <a:chOff x="0" y="0"/>
          <a:chExt cx="0" cy="0"/>
        </a:xfrm>
      </p:grpSpPr>
      <p:sp>
        <p:nvSpPr>
          <p:cNvPr id="224" name="Shape 224"/>
          <p:cNvSpPr>
            <a:spLocks noGrp="1"/>
          </p:cNvSpPr>
          <p:nvPr>
            <p:ph type="sldNum" sz="quarter" idx="2"/>
          </p:nvPr>
        </p:nvSpPr>
        <p:spPr>
          <a:xfrm>
            <a:off x="18857646" y="778328"/>
            <a:ext cx="241252" cy="246359"/>
          </a:xfrm>
          <a:prstGeom prst="rect">
            <a:avLst/>
          </a:prstGeom>
        </p:spPr>
        <p:txBody>
          <a:bodyPr/>
          <a:lstStyle>
            <a:lvl1pPr defTabSz="912539">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917001036"/>
      </p:ext>
    </p:extLst>
  </p:cSld>
  <p:clrMapOvr>
    <a:masterClrMapping/>
  </p:clrMapOvr>
  <p:transition spd="med"/>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type="tx">
  <p:cSld name="Blank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1" name="Shape 231"/>
          <p:cNvSpPr>
            <a:spLocks noGrp="1"/>
          </p:cNvSpPr>
          <p:nvPr>
            <p:ph type="sldNum" sz="quarter" idx="2"/>
          </p:nvPr>
        </p:nvSpPr>
        <p:spPr>
          <a:xfrm>
            <a:off x="18857646" y="778328"/>
            <a:ext cx="241252" cy="246359"/>
          </a:xfrm>
          <a:prstGeom prst="rect">
            <a:avLst/>
          </a:prstGeom>
        </p:spPr>
        <p:txBody>
          <a:bodyPr/>
          <a:lstStyle>
            <a:lvl1pPr defTabSz="912539">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823808618"/>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Signoff">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71" name="image3.tif" descr="PET4085_all in_LOGO AW_YELLOW_RGB.ai"/>
          <p:cNvPicPr>
            <a:picLocks noChangeAspect="1"/>
          </p:cNvPicPr>
          <p:nvPr/>
        </p:nvPicPr>
        <p:blipFill>
          <a:blip r:embed="rId3"/>
          <a:stretch>
            <a:fillRect/>
          </a:stretch>
        </p:blipFill>
        <p:spPr>
          <a:xfrm>
            <a:off x="6613818" y="3209257"/>
            <a:ext cx="17955208" cy="10097703"/>
          </a:xfrm>
          <a:prstGeom prst="rect">
            <a:avLst/>
          </a:prstGeom>
          <a:ln w="12700">
            <a:miter lim="400000"/>
          </a:ln>
        </p:spPr>
      </p:pic>
      <p:sp>
        <p:nvSpPr>
          <p:cNvPr id="72" name="Shape 72"/>
          <p:cNvSpPr>
            <a:spLocks noGrp="1"/>
          </p:cNvSpPr>
          <p:nvPr>
            <p:ph type="body" sz="quarter" idx="1"/>
          </p:nvPr>
        </p:nvSpPr>
        <p:spPr>
          <a:xfrm>
            <a:off x="1002835" y="712705"/>
            <a:ext cx="14493099" cy="1971006"/>
          </a:xfrm>
          <a:prstGeom prst="rect">
            <a:avLst/>
          </a:prstGeom>
        </p:spPr>
        <p:txBody>
          <a:bodyPr>
            <a:normAutofit/>
          </a:bodyPr>
          <a:lstStyle>
            <a:lvl1pPr>
              <a:lnSpc>
                <a:spcPct val="80000"/>
              </a:lnSpc>
              <a:spcBef>
                <a:spcPts val="0"/>
              </a:spcBef>
              <a:defRPr sz="5300" b="1">
                <a:solidFill>
                  <a:srgbClr val="FFCD00"/>
                </a:solidFill>
              </a:defRPr>
            </a:lvl1pPr>
            <a:lvl2pPr>
              <a:lnSpc>
                <a:spcPct val="80000"/>
              </a:lnSpc>
              <a:spcBef>
                <a:spcPts val="0"/>
              </a:spcBef>
              <a:defRPr sz="5300" b="1">
                <a:solidFill>
                  <a:srgbClr val="FFCD00"/>
                </a:solidFill>
              </a:defRPr>
            </a:lvl2pPr>
            <a:lvl3pPr marL="0" indent="0">
              <a:lnSpc>
                <a:spcPct val="80000"/>
              </a:lnSpc>
              <a:spcBef>
                <a:spcPts val="0"/>
              </a:spcBef>
              <a:buSzTx/>
              <a:buNone/>
              <a:defRPr sz="5300" b="1">
                <a:solidFill>
                  <a:srgbClr val="FFCD00"/>
                </a:solidFill>
              </a:defRPr>
            </a:lvl3pPr>
            <a:lvl4pPr marL="843589" indent="-596130">
              <a:lnSpc>
                <a:spcPct val="80000"/>
              </a:lnSpc>
              <a:spcBef>
                <a:spcPts val="0"/>
              </a:spcBef>
              <a:defRPr sz="5300" b="1">
                <a:solidFill>
                  <a:srgbClr val="FFCD00"/>
                </a:solidFill>
              </a:defRPr>
            </a:lvl4pPr>
            <a:lvl5pPr marL="1091040" indent="-596130">
              <a:lnSpc>
                <a:spcPct val="80000"/>
              </a:lnSpc>
              <a:spcBef>
                <a:spcPts val="0"/>
              </a:spcBef>
              <a:defRPr sz="53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73" name="Shape 73"/>
          <p:cNvSpPr>
            <a:spLocks noGrp="1"/>
          </p:cNvSpPr>
          <p:nvPr>
            <p:ph type="sldNum" sz="quarter" idx="2"/>
          </p:nvPr>
        </p:nvSpPr>
        <p:spPr>
          <a:xfrm>
            <a:off x="14072283" y="10482104"/>
            <a:ext cx="335656" cy="342593"/>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7317938"/>
      </p:ext>
    </p:extLst>
  </p:cSld>
  <p:clrMapOvr>
    <a:masterClrMapping/>
  </p:clrMapOvr>
  <p:transition spd="med"/>
</p:sldLayout>
</file>

<file path=ppt/slideLayouts/slideLayout170.xml><?xml version="1.0" encoding="utf-8"?>
<p:sldLayout xmlns:a="http://schemas.openxmlformats.org/drawingml/2006/main" xmlns:r="http://schemas.openxmlformats.org/officeDocument/2006/relationships" xmlns:p="http://schemas.openxmlformats.org/presentationml/2006/main" type="tx">
  <p:cSld name="4_Title Only">
    <p:spTree>
      <p:nvGrpSpPr>
        <p:cNvPr id="1" name=""/>
        <p:cNvGrpSpPr/>
        <p:nvPr/>
      </p:nvGrpSpPr>
      <p:grpSpPr>
        <a:xfrm>
          <a:off x="0" y="0"/>
          <a:ext cx="0" cy="0"/>
          <a:chOff x="0" y="0"/>
          <a:chExt cx="0" cy="0"/>
        </a:xfrm>
      </p:grpSpPr>
      <p:sp>
        <p:nvSpPr>
          <p:cNvPr id="238" name="Shape 238"/>
          <p:cNvSpPr>
            <a:spLocks noGrp="1"/>
          </p:cNvSpPr>
          <p:nvPr>
            <p:ph type="body" sz="quarter" idx="1"/>
          </p:nvPr>
        </p:nvSpPr>
        <p:spPr>
          <a:xfrm>
            <a:off x="991351" y="755348"/>
            <a:ext cx="16017185" cy="1307759"/>
          </a:xfrm>
          <a:prstGeom prst="rect">
            <a:avLst/>
          </a:prstGeom>
        </p:spPr>
        <p:txBody>
          <a:bodyPr>
            <a:normAutofit/>
          </a:bodyPr>
          <a:lstStyle>
            <a:lvl1pPr>
              <a:lnSpc>
                <a:spcPct val="80000"/>
              </a:lnSpc>
              <a:spcBef>
                <a:spcPts val="0"/>
              </a:spcBef>
              <a:defRPr sz="5200" b="1">
                <a:solidFill>
                  <a:srgbClr val="000000"/>
                </a:solidFill>
              </a:defRPr>
            </a:lvl1pPr>
            <a:lvl2pPr indent="456988">
              <a:lnSpc>
                <a:spcPct val="80000"/>
              </a:lnSpc>
              <a:spcBef>
                <a:spcPts val="0"/>
              </a:spcBef>
              <a:defRPr sz="5200" b="1">
                <a:solidFill>
                  <a:srgbClr val="000000"/>
                </a:solidFill>
              </a:defRPr>
            </a:lvl2pPr>
            <a:lvl3pPr marL="0" indent="913976">
              <a:lnSpc>
                <a:spcPct val="80000"/>
              </a:lnSpc>
              <a:spcBef>
                <a:spcPts val="0"/>
              </a:spcBef>
              <a:buSzTx/>
              <a:buNone/>
              <a:defRPr sz="5200" b="1">
                <a:solidFill>
                  <a:srgbClr val="000000"/>
                </a:solidFill>
              </a:defRPr>
            </a:lvl3pPr>
            <a:lvl4pPr marL="0" indent="1370962">
              <a:lnSpc>
                <a:spcPct val="80000"/>
              </a:lnSpc>
              <a:spcBef>
                <a:spcPts val="0"/>
              </a:spcBef>
              <a:buSzTx/>
              <a:buNone/>
              <a:defRPr sz="5200" b="1">
                <a:solidFill>
                  <a:srgbClr val="000000"/>
                </a:solidFill>
              </a:defRPr>
            </a:lvl4pPr>
            <a:lvl5pPr marL="0" indent="1827950">
              <a:lnSpc>
                <a:spcPct val="80000"/>
              </a:lnSpc>
              <a:spcBef>
                <a:spcPts val="0"/>
              </a:spcBef>
              <a:buSzTx/>
              <a:buNone/>
              <a:defRPr sz="52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39" name="Shape 239"/>
          <p:cNvSpPr>
            <a:spLocks noGrp="1"/>
          </p:cNvSpPr>
          <p:nvPr>
            <p:ph type="sldNum" sz="quarter" idx="2"/>
          </p:nvPr>
        </p:nvSpPr>
        <p:spPr>
          <a:xfrm>
            <a:off x="18857646" y="778328"/>
            <a:ext cx="241252" cy="246359"/>
          </a:xfrm>
          <a:prstGeom prst="rect">
            <a:avLst/>
          </a:prstGeom>
        </p:spPr>
        <p:txBody>
          <a:bodyPr/>
          <a:lstStyle>
            <a:lvl1pPr defTabSz="912539">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836946073"/>
      </p:ext>
    </p:extLst>
  </p:cSld>
  <p:clrMapOvr>
    <a:masterClrMapping/>
  </p:clrMapOvr>
  <p:transition spd="med"/>
</p:sldLayout>
</file>

<file path=ppt/slideLayouts/slideLayout17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46" name="Shape 246"/>
          <p:cNvSpPr>
            <a:spLocks noGrp="1"/>
          </p:cNvSpPr>
          <p:nvPr>
            <p:ph type="body" sz="quarter" idx="1"/>
          </p:nvPr>
        </p:nvSpPr>
        <p:spPr>
          <a:xfrm>
            <a:off x="837687" y="1833566"/>
            <a:ext cx="18428759" cy="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close/>
              </a:path>
            </a:pathLst>
          </a:custGeom>
          <a:ln w="38100" cap="rnd">
            <a:solidFill>
              <a:srgbClr val="747676"/>
            </a:solidFill>
            <a:custDash>
              <a:ds d="100000" sp="200000"/>
            </a:custDash>
            <a:round/>
          </a:ln>
        </p:spPr>
        <p:txBody>
          <a:bodyPr anchor="ctr">
            <a:normAutofit/>
          </a:bodyPr>
          <a:lstStyle>
            <a:lvl1pPr defTabSz="376786">
              <a:spcBef>
                <a:spcPts val="0"/>
              </a:spcBef>
              <a:defRPr sz="1200">
                <a:solidFill>
                  <a:srgbClr val="000000"/>
                </a:solidFill>
                <a:latin typeface="+mj-lt"/>
                <a:ea typeface="+mj-ea"/>
                <a:cs typeface="+mj-cs"/>
                <a:sym typeface="Helvetica"/>
              </a:defRPr>
            </a:lvl1pPr>
            <a:lvl2pPr indent="456988" defTabSz="376786">
              <a:spcBef>
                <a:spcPts val="0"/>
              </a:spcBef>
              <a:defRPr sz="1200">
                <a:solidFill>
                  <a:srgbClr val="000000"/>
                </a:solidFill>
                <a:latin typeface="+mj-lt"/>
                <a:ea typeface="+mj-ea"/>
                <a:cs typeface="+mj-cs"/>
                <a:sym typeface="Helvetica"/>
              </a:defRPr>
            </a:lvl2pPr>
            <a:lvl3pPr marL="0" indent="913976" defTabSz="376786">
              <a:spcBef>
                <a:spcPts val="0"/>
              </a:spcBef>
              <a:buSzTx/>
              <a:buNone/>
              <a:defRPr sz="1200">
                <a:solidFill>
                  <a:srgbClr val="000000"/>
                </a:solidFill>
                <a:latin typeface="+mj-lt"/>
                <a:ea typeface="+mj-ea"/>
                <a:cs typeface="+mj-cs"/>
                <a:sym typeface="Helvetica"/>
              </a:defRPr>
            </a:lvl3pPr>
            <a:lvl4pPr marL="0" indent="1370962" defTabSz="376786">
              <a:spcBef>
                <a:spcPts val="0"/>
              </a:spcBef>
              <a:buSzTx/>
              <a:buNone/>
              <a:defRPr sz="1200">
                <a:solidFill>
                  <a:srgbClr val="000000"/>
                </a:solidFill>
                <a:latin typeface="+mj-lt"/>
                <a:ea typeface="+mj-ea"/>
                <a:cs typeface="+mj-cs"/>
                <a:sym typeface="Helvetica"/>
              </a:defRPr>
            </a:lvl4pPr>
            <a:lvl5pPr marL="0" indent="1827950" defTabSz="376786">
              <a:spcBef>
                <a:spcPts val="0"/>
              </a:spcBef>
              <a:buSzTx/>
              <a:buNone/>
              <a:defRPr sz="1200">
                <a:solidFill>
                  <a:srgbClr val="000000"/>
                </a:solidFill>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47" name="Shape 247"/>
          <p:cNvSpPr>
            <a:spLocks noGrp="1"/>
          </p:cNvSpPr>
          <p:nvPr>
            <p:ph type="title"/>
          </p:nvPr>
        </p:nvSpPr>
        <p:spPr>
          <a:xfrm>
            <a:off x="1005222" y="519674"/>
            <a:ext cx="14351439" cy="1647530"/>
          </a:xfrm>
          <a:prstGeom prst="rect">
            <a:avLst/>
          </a:prstGeom>
        </p:spPr>
        <p:txBody>
          <a:bodyPr>
            <a:normAutofit/>
          </a:bodyPr>
          <a:lstStyle>
            <a:lvl1pPr>
              <a:lnSpc>
                <a:spcPct val="100000"/>
              </a:lnSpc>
              <a:defRPr sz="10700">
                <a:solidFill>
                  <a:srgbClr val="333E47"/>
                </a:solidFill>
                <a:latin typeface="BT Font"/>
                <a:ea typeface="BT Font"/>
                <a:cs typeface="BT Font"/>
                <a:sym typeface="BT Font"/>
              </a:defRPr>
            </a:lvl1pPr>
          </a:lstStyle>
          <a:p>
            <a:r>
              <a:t>Title Text</a:t>
            </a:r>
          </a:p>
        </p:txBody>
      </p:sp>
      <p:sp>
        <p:nvSpPr>
          <p:cNvPr id="248" name="Shape 248"/>
          <p:cNvSpPr>
            <a:spLocks noGrp="1"/>
          </p:cNvSpPr>
          <p:nvPr>
            <p:ph type="body" sz="quarter" idx="13"/>
          </p:nvPr>
        </p:nvSpPr>
        <p:spPr>
          <a:xfrm>
            <a:off x="1005206" y="2602613"/>
            <a:ext cx="18093688" cy="1385774"/>
          </a:xfrm>
          <a:prstGeom prst="rect">
            <a:avLst/>
          </a:prstGeom>
        </p:spPr>
        <p:txBody>
          <a:bodyPr>
            <a:normAutofit/>
          </a:bodyPr>
          <a:lstStyle>
            <a:lvl1pPr>
              <a:spcBef>
                <a:spcPts val="0"/>
              </a:spcBef>
              <a:defRPr sz="1800">
                <a:solidFill>
                  <a:srgbClr val="000000"/>
                </a:solidFill>
                <a:latin typeface="BT Font"/>
                <a:ea typeface="BT Font"/>
                <a:cs typeface="BT Font"/>
                <a:sym typeface="BT Font"/>
              </a:defRPr>
            </a:lvl1pPr>
          </a:lstStyle>
          <a:p>
            <a:pPr>
              <a:spcBef>
                <a:spcPts val="0"/>
              </a:spcBef>
              <a:defRPr sz="1800">
                <a:solidFill>
                  <a:srgbClr val="000000"/>
                </a:solidFill>
                <a:latin typeface="BT Font"/>
                <a:ea typeface="BT Font"/>
                <a:cs typeface="BT Font"/>
                <a:sym typeface="BT Font"/>
              </a:defRPr>
            </a:pPr>
            <a:endParaRPr/>
          </a:p>
        </p:txBody>
      </p:sp>
      <p:sp>
        <p:nvSpPr>
          <p:cNvPr id="249" name="Shape 249"/>
          <p:cNvSpPr>
            <a:spLocks noGrp="1"/>
          </p:cNvSpPr>
          <p:nvPr>
            <p:ph type="sldNum" sz="quarter" idx="2"/>
          </p:nvPr>
        </p:nvSpPr>
        <p:spPr>
          <a:xfrm>
            <a:off x="18857646" y="778328"/>
            <a:ext cx="241252" cy="246359"/>
          </a:xfrm>
          <a:prstGeom prst="rect">
            <a:avLst/>
          </a:prstGeom>
        </p:spPr>
        <p:txBody>
          <a:bodyPr/>
          <a:lstStyle>
            <a:lvl1pPr defTabSz="912539">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844312843"/>
      </p:ext>
    </p:extLst>
  </p:cSld>
  <p:clrMapOvr>
    <a:masterClrMapping/>
  </p:clrMapOvr>
  <p:transition spd="med"/>
</p:sldLayout>
</file>

<file path=ppt/slideLayouts/slideLayout172.xml><?xml version="1.0" encoding="utf-8"?>
<p:sldLayout xmlns:a="http://schemas.openxmlformats.org/drawingml/2006/main" xmlns:r="http://schemas.openxmlformats.org/officeDocument/2006/relationships" xmlns:p="http://schemas.openxmlformats.org/presentationml/2006/main" type="tx">
  <p:cSld name="3_Title Slide">
    <p:spTree>
      <p:nvGrpSpPr>
        <p:cNvPr id="1" name=""/>
        <p:cNvGrpSpPr/>
        <p:nvPr/>
      </p:nvGrpSpPr>
      <p:grpSpPr>
        <a:xfrm>
          <a:off x="0" y="0"/>
          <a:ext cx="0" cy="0"/>
          <a:chOff x="0" y="0"/>
          <a:chExt cx="0" cy="0"/>
        </a:xfrm>
      </p:grpSpPr>
      <p:sp>
        <p:nvSpPr>
          <p:cNvPr id="256" name="Shape 256"/>
          <p:cNvSpPr>
            <a:spLocks noGrp="1"/>
          </p:cNvSpPr>
          <p:nvPr>
            <p:ph type="title"/>
          </p:nvPr>
        </p:nvSpPr>
        <p:spPr>
          <a:xfrm>
            <a:off x="5231259" y="3821125"/>
            <a:ext cx="9641583" cy="1647530"/>
          </a:xfrm>
          <a:prstGeom prst="rect">
            <a:avLst/>
          </a:prstGeom>
        </p:spPr>
        <p:txBody>
          <a:bodyPr>
            <a:normAutofit/>
          </a:bodyPr>
          <a:lstStyle>
            <a:lvl1pPr algn="ctr">
              <a:lnSpc>
                <a:spcPct val="100000"/>
              </a:lnSpc>
              <a:defRPr sz="10700">
                <a:solidFill>
                  <a:srgbClr val="333E47"/>
                </a:solidFill>
              </a:defRPr>
            </a:lvl1pPr>
          </a:lstStyle>
          <a:p>
            <a:r>
              <a:t>Title Text</a:t>
            </a:r>
          </a:p>
        </p:txBody>
      </p:sp>
      <p:sp>
        <p:nvSpPr>
          <p:cNvPr id="257" name="Shape 257"/>
          <p:cNvSpPr>
            <a:spLocks noGrp="1"/>
          </p:cNvSpPr>
          <p:nvPr>
            <p:ph type="body" sz="quarter" idx="1"/>
          </p:nvPr>
        </p:nvSpPr>
        <p:spPr>
          <a:xfrm>
            <a:off x="6286735" y="5918504"/>
            <a:ext cx="7530691" cy="762176"/>
          </a:xfrm>
          <a:prstGeom prst="rect">
            <a:avLst/>
          </a:prstGeom>
        </p:spPr>
        <p:txBody>
          <a:bodyPr>
            <a:normAutofit/>
          </a:bodyPr>
          <a:lstStyle>
            <a:lvl1pPr algn="ctr">
              <a:spcBef>
                <a:spcPts val="0"/>
              </a:spcBef>
              <a:defRPr sz="4900">
                <a:solidFill>
                  <a:srgbClr val="333E47"/>
                </a:solidFill>
              </a:defRPr>
            </a:lvl1pPr>
            <a:lvl2pPr indent="456816" algn="ctr">
              <a:spcBef>
                <a:spcPts val="0"/>
              </a:spcBef>
              <a:defRPr sz="4900">
                <a:solidFill>
                  <a:srgbClr val="333E47"/>
                </a:solidFill>
              </a:defRPr>
            </a:lvl2pPr>
            <a:lvl3pPr marL="0" indent="913636" algn="ctr">
              <a:spcBef>
                <a:spcPts val="0"/>
              </a:spcBef>
              <a:buSzTx/>
              <a:buNone/>
              <a:defRPr sz="4900">
                <a:solidFill>
                  <a:srgbClr val="333E47"/>
                </a:solidFill>
              </a:defRPr>
            </a:lvl3pPr>
            <a:lvl4pPr marL="0" indent="1370453" algn="ctr">
              <a:spcBef>
                <a:spcPts val="0"/>
              </a:spcBef>
              <a:buSzTx/>
              <a:buNone/>
              <a:defRPr sz="4900">
                <a:solidFill>
                  <a:srgbClr val="333E47"/>
                </a:solidFill>
              </a:defRPr>
            </a:lvl4pPr>
            <a:lvl5pPr marL="0" indent="1827271" algn="ctr">
              <a:spcBef>
                <a:spcPts val="0"/>
              </a:spcBef>
              <a:buSzTx/>
              <a:buNone/>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258" name="Shape 258"/>
          <p:cNvSpPr>
            <a:spLocks noGrp="1"/>
          </p:cNvSpPr>
          <p:nvPr>
            <p:ph type="sldNum" sz="quarter" idx="2"/>
          </p:nvPr>
        </p:nvSpPr>
        <p:spPr>
          <a:xfrm>
            <a:off x="18857649" y="778330"/>
            <a:ext cx="241252" cy="246359"/>
          </a:xfrm>
          <a:prstGeom prst="rect">
            <a:avLst/>
          </a:prstGeom>
        </p:spPr>
        <p:txBody>
          <a:bodyPr/>
          <a:lstStyle>
            <a:lvl1pPr defTabSz="912539">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206602830"/>
      </p:ext>
    </p:extLst>
  </p:cSld>
  <p:clrMapOvr>
    <a:masterClrMapping/>
  </p:clrMapOvr>
  <p:transition spd="med"/>
</p:sldLayout>
</file>

<file path=ppt/slideLayouts/slideLayout173.xml><?xml version="1.0" encoding="utf-8"?>
<p:sldLayout xmlns:a="http://schemas.openxmlformats.org/drawingml/2006/main" xmlns:r="http://schemas.openxmlformats.org/officeDocument/2006/relationships" xmlns:p="http://schemas.openxmlformats.org/presentationml/2006/main" type="tx">
  <p:cSld name="3_Title and Content">
    <p:spTree>
      <p:nvGrpSpPr>
        <p:cNvPr id="1" name=""/>
        <p:cNvGrpSpPr/>
        <p:nvPr/>
      </p:nvGrpSpPr>
      <p:grpSpPr>
        <a:xfrm>
          <a:off x="0" y="0"/>
          <a:ext cx="0" cy="0"/>
          <a:chOff x="0" y="0"/>
          <a:chExt cx="0" cy="0"/>
        </a:xfrm>
      </p:grpSpPr>
      <p:sp>
        <p:nvSpPr>
          <p:cNvPr id="265" name="Shape 265"/>
          <p:cNvSpPr>
            <a:spLocks noGrp="1"/>
          </p:cNvSpPr>
          <p:nvPr>
            <p:ph type="title"/>
          </p:nvPr>
        </p:nvSpPr>
        <p:spPr>
          <a:xfrm>
            <a:off x="1005222" y="519688"/>
            <a:ext cx="14351439" cy="1647530"/>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266" name="Shape 266"/>
          <p:cNvSpPr>
            <a:spLocks noGrp="1"/>
          </p:cNvSpPr>
          <p:nvPr>
            <p:ph type="body" sz="quarter" idx="1"/>
          </p:nvPr>
        </p:nvSpPr>
        <p:spPr>
          <a:xfrm>
            <a:off x="1005205" y="2602623"/>
            <a:ext cx="18093690" cy="277156"/>
          </a:xfrm>
          <a:prstGeom prst="rect">
            <a:avLst/>
          </a:prstGeom>
        </p:spPr>
        <p:txBody>
          <a:bodyPr>
            <a:normAutofit/>
          </a:bodyPr>
          <a:lstStyle>
            <a:lvl1pPr>
              <a:spcBef>
                <a:spcPts val="0"/>
              </a:spcBef>
              <a:defRPr sz="1800">
                <a:solidFill>
                  <a:srgbClr val="000000"/>
                </a:solidFill>
              </a:defRPr>
            </a:lvl1pPr>
            <a:lvl2pPr indent="456816">
              <a:spcBef>
                <a:spcPts val="0"/>
              </a:spcBef>
              <a:defRPr sz="1800">
                <a:solidFill>
                  <a:srgbClr val="000000"/>
                </a:solidFill>
              </a:defRPr>
            </a:lvl2pPr>
            <a:lvl3pPr marL="0" indent="913636">
              <a:spcBef>
                <a:spcPts val="0"/>
              </a:spcBef>
              <a:buSzTx/>
              <a:buNone/>
              <a:defRPr sz="1800">
                <a:solidFill>
                  <a:srgbClr val="000000"/>
                </a:solidFill>
              </a:defRPr>
            </a:lvl3pPr>
            <a:lvl4pPr marL="0" indent="1370453">
              <a:spcBef>
                <a:spcPts val="0"/>
              </a:spcBef>
              <a:buSzTx/>
              <a:buNone/>
              <a:defRPr sz="1800">
                <a:solidFill>
                  <a:srgbClr val="000000"/>
                </a:solidFill>
              </a:defRPr>
            </a:lvl4pPr>
            <a:lvl5pPr marL="0" indent="1827271">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67" name="Shape 267"/>
          <p:cNvSpPr>
            <a:spLocks noGrp="1"/>
          </p:cNvSpPr>
          <p:nvPr>
            <p:ph type="sldNum" sz="quarter" idx="2"/>
          </p:nvPr>
        </p:nvSpPr>
        <p:spPr>
          <a:xfrm>
            <a:off x="18857649" y="778330"/>
            <a:ext cx="241252" cy="246359"/>
          </a:xfrm>
          <a:prstGeom prst="rect">
            <a:avLst/>
          </a:prstGeom>
        </p:spPr>
        <p:txBody>
          <a:bodyPr/>
          <a:lstStyle>
            <a:lvl1pPr defTabSz="912539">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797237270"/>
      </p:ext>
    </p:extLst>
  </p:cSld>
  <p:clrMapOvr>
    <a:masterClrMapping/>
  </p:clrMapOvr>
  <p:transition spd="med"/>
</p:sldLayout>
</file>

<file path=ppt/slideLayouts/slideLayout174.xml><?xml version="1.0" encoding="utf-8"?>
<p:sldLayout xmlns:a="http://schemas.openxmlformats.org/drawingml/2006/main" xmlns:r="http://schemas.openxmlformats.org/officeDocument/2006/relationships" xmlns:p="http://schemas.openxmlformats.org/presentationml/2006/main" type="tx">
  <p:cSld name="4_Two Content">
    <p:spTree>
      <p:nvGrpSpPr>
        <p:cNvPr id="1" name=""/>
        <p:cNvGrpSpPr/>
        <p:nvPr/>
      </p:nvGrpSpPr>
      <p:grpSpPr>
        <a:xfrm>
          <a:off x="0" y="0"/>
          <a:ext cx="0" cy="0"/>
          <a:chOff x="0" y="0"/>
          <a:chExt cx="0" cy="0"/>
        </a:xfrm>
      </p:grpSpPr>
      <p:sp>
        <p:nvSpPr>
          <p:cNvPr id="274" name="Shape 274"/>
          <p:cNvSpPr>
            <a:spLocks noGrp="1"/>
          </p:cNvSpPr>
          <p:nvPr>
            <p:ph type="title"/>
          </p:nvPr>
        </p:nvSpPr>
        <p:spPr>
          <a:xfrm>
            <a:off x="1005222" y="519688"/>
            <a:ext cx="14351439" cy="1647530"/>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275" name="Shape 275"/>
          <p:cNvSpPr>
            <a:spLocks noGrp="1"/>
          </p:cNvSpPr>
          <p:nvPr>
            <p:ph type="body" sz="quarter" idx="1"/>
          </p:nvPr>
        </p:nvSpPr>
        <p:spPr>
          <a:xfrm>
            <a:off x="1005208" y="2602623"/>
            <a:ext cx="8745285" cy="277156"/>
          </a:xfrm>
          <a:prstGeom prst="rect">
            <a:avLst/>
          </a:prstGeom>
        </p:spPr>
        <p:txBody>
          <a:bodyPr>
            <a:normAutofit/>
          </a:bodyPr>
          <a:lstStyle>
            <a:lvl1pPr>
              <a:spcBef>
                <a:spcPts val="0"/>
              </a:spcBef>
              <a:defRPr sz="1800">
                <a:solidFill>
                  <a:srgbClr val="000000"/>
                </a:solidFill>
              </a:defRPr>
            </a:lvl1pPr>
            <a:lvl2pPr indent="456816">
              <a:spcBef>
                <a:spcPts val="0"/>
              </a:spcBef>
              <a:defRPr sz="1800">
                <a:solidFill>
                  <a:srgbClr val="000000"/>
                </a:solidFill>
              </a:defRPr>
            </a:lvl2pPr>
            <a:lvl3pPr marL="0" indent="913636">
              <a:spcBef>
                <a:spcPts val="0"/>
              </a:spcBef>
              <a:buSzTx/>
              <a:buNone/>
              <a:defRPr sz="1800">
                <a:solidFill>
                  <a:srgbClr val="000000"/>
                </a:solidFill>
              </a:defRPr>
            </a:lvl3pPr>
            <a:lvl4pPr marL="0" indent="1370453">
              <a:spcBef>
                <a:spcPts val="0"/>
              </a:spcBef>
              <a:buSzTx/>
              <a:buNone/>
              <a:defRPr sz="1800">
                <a:solidFill>
                  <a:srgbClr val="000000"/>
                </a:solidFill>
              </a:defRPr>
            </a:lvl4pPr>
            <a:lvl5pPr marL="0" indent="1827271">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76" name="Shape 276"/>
          <p:cNvSpPr>
            <a:spLocks noGrp="1"/>
          </p:cNvSpPr>
          <p:nvPr>
            <p:ph type="sldNum" sz="quarter" idx="2"/>
          </p:nvPr>
        </p:nvSpPr>
        <p:spPr>
          <a:xfrm>
            <a:off x="18857649" y="778330"/>
            <a:ext cx="241252" cy="246359"/>
          </a:xfrm>
          <a:prstGeom prst="rect">
            <a:avLst/>
          </a:prstGeom>
        </p:spPr>
        <p:txBody>
          <a:bodyPr/>
          <a:lstStyle>
            <a:lvl1pPr defTabSz="912539">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104568087"/>
      </p:ext>
    </p:extLst>
  </p:cSld>
  <p:clrMapOvr>
    <a:masterClrMapping/>
  </p:clrMapOvr>
  <p:transition spd="med"/>
</p:sldLayout>
</file>

<file path=ppt/slideLayouts/slideLayout175.xml><?xml version="1.0" encoding="utf-8"?>
<p:sldLayout xmlns:a="http://schemas.openxmlformats.org/drawingml/2006/main" xmlns:r="http://schemas.openxmlformats.org/officeDocument/2006/relationships" xmlns:p="http://schemas.openxmlformats.org/presentationml/2006/main" type="tx">
  <p:cSld name="5_Title Only">
    <p:spTree>
      <p:nvGrpSpPr>
        <p:cNvPr id="1" name=""/>
        <p:cNvGrpSpPr/>
        <p:nvPr/>
      </p:nvGrpSpPr>
      <p:grpSpPr>
        <a:xfrm>
          <a:off x="0" y="0"/>
          <a:ext cx="0" cy="0"/>
          <a:chOff x="0" y="0"/>
          <a:chExt cx="0" cy="0"/>
        </a:xfrm>
      </p:grpSpPr>
      <p:sp>
        <p:nvSpPr>
          <p:cNvPr id="283" name="Shape 283"/>
          <p:cNvSpPr>
            <a:spLocks noGrp="1"/>
          </p:cNvSpPr>
          <p:nvPr>
            <p:ph type="title"/>
          </p:nvPr>
        </p:nvSpPr>
        <p:spPr>
          <a:xfrm>
            <a:off x="1005222" y="519688"/>
            <a:ext cx="14351439" cy="1647530"/>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284" name="Shape 284"/>
          <p:cNvSpPr>
            <a:spLocks noGrp="1"/>
          </p:cNvSpPr>
          <p:nvPr>
            <p:ph type="sldNum" sz="quarter" idx="2"/>
          </p:nvPr>
        </p:nvSpPr>
        <p:spPr>
          <a:xfrm>
            <a:off x="18857649" y="778330"/>
            <a:ext cx="241252" cy="246359"/>
          </a:xfrm>
          <a:prstGeom prst="rect">
            <a:avLst/>
          </a:prstGeom>
        </p:spPr>
        <p:txBody>
          <a:bodyPr/>
          <a:lstStyle>
            <a:lvl1pPr defTabSz="912539">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984328157"/>
      </p:ext>
    </p:extLst>
  </p:cSld>
  <p:clrMapOvr>
    <a:masterClrMapping/>
  </p:clrMapOvr>
  <p:transition spd="med"/>
</p:sldLayout>
</file>

<file path=ppt/slideLayouts/slideLayout176.xml><?xml version="1.0" encoding="utf-8"?>
<p:sldLayout xmlns:a="http://schemas.openxmlformats.org/drawingml/2006/main" xmlns:r="http://schemas.openxmlformats.org/officeDocument/2006/relationships" xmlns:p="http://schemas.openxmlformats.org/presentationml/2006/main" type="tx">
  <p:cSld name="3_Blank">
    <p:spTree>
      <p:nvGrpSpPr>
        <p:cNvPr id="1" name=""/>
        <p:cNvGrpSpPr/>
        <p:nvPr/>
      </p:nvGrpSpPr>
      <p:grpSpPr>
        <a:xfrm>
          <a:off x="0" y="0"/>
          <a:ext cx="0" cy="0"/>
          <a:chOff x="0" y="0"/>
          <a:chExt cx="0" cy="0"/>
        </a:xfrm>
      </p:grpSpPr>
      <p:sp>
        <p:nvSpPr>
          <p:cNvPr id="291" name="Shape 291"/>
          <p:cNvSpPr>
            <a:spLocks noGrp="1"/>
          </p:cNvSpPr>
          <p:nvPr>
            <p:ph type="sldNum" sz="quarter" idx="2"/>
          </p:nvPr>
        </p:nvSpPr>
        <p:spPr>
          <a:xfrm>
            <a:off x="18857649" y="778330"/>
            <a:ext cx="241252" cy="246359"/>
          </a:xfrm>
          <a:prstGeom prst="rect">
            <a:avLst/>
          </a:prstGeom>
        </p:spPr>
        <p:txBody>
          <a:bodyPr/>
          <a:lstStyle>
            <a:lvl1pPr defTabSz="912539">
              <a:defRPr sz="16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729986738"/>
      </p:ext>
    </p:extLst>
  </p:cSld>
  <p:clrMapOvr>
    <a:masterClrMapping/>
  </p:clrMapOvr>
  <p:transition spd="med"/>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type="tx">
  <p:cSld name="1_Cover">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298" name="image3.tif" descr="PET4085_all in_LOGO AW_YELLOW_RGB.ai"/>
          <p:cNvPicPr>
            <a:picLocks noChangeAspect="1"/>
          </p:cNvPicPr>
          <p:nvPr/>
        </p:nvPicPr>
        <p:blipFill>
          <a:blip r:embed="rId3"/>
          <a:stretch>
            <a:fillRect/>
          </a:stretch>
        </p:blipFill>
        <p:spPr>
          <a:xfrm>
            <a:off x="6613818" y="3209252"/>
            <a:ext cx="17955208" cy="10097703"/>
          </a:xfrm>
          <a:prstGeom prst="rect">
            <a:avLst/>
          </a:prstGeom>
          <a:ln w="12700">
            <a:miter lim="400000"/>
          </a:ln>
        </p:spPr>
      </p:pic>
      <p:sp>
        <p:nvSpPr>
          <p:cNvPr id="299" name="Shape 299"/>
          <p:cNvSpPr>
            <a:spLocks noGrp="1"/>
          </p:cNvSpPr>
          <p:nvPr>
            <p:ph type="body" sz="quarter" idx="1"/>
          </p:nvPr>
        </p:nvSpPr>
        <p:spPr>
          <a:xfrm>
            <a:off x="1002829" y="712703"/>
            <a:ext cx="14493100" cy="1945841"/>
          </a:xfrm>
          <a:prstGeom prst="rect">
            <a:avLst/>
          </a:prstGeom>
        </p:spPr>
        <p:txBody>
          <a:bodyPr>
            <a:normAutofit/>
          </a:bodyPr>
          <a:lstStyle>
            <a:lvl1pPr>
              <a:lnSpc>
                <a:spcPct val="80000"/>
              </a:lnSpc>
              <a:spcBef>
                <a:spcPts val="0"/>
              </a:spcBef>
              <a:defRPr sz="5300" b="1">
                <a:solidFill>
                  <a:srgbClr val="FFCD00"/>
                </a:solidFill>
              </a:defRPr>
            </a:lvl1pPr>
            <a:lvl2pPr>
              <a:lnSpc>
                <a:spcPct val="80000"/>
              </a:lnSpc>
              <a:spcBef>
                <a:spcPts val="0"/>
              </a:spcBef>
              <a:defRPr sz="5300" b="1">
                <a:solidFill>
                  <a:srgbClr val="FFCD00"/>
                </a:solidFill>
              </a:defRPr>
            </a:lvl2pPr>
            <a:lvl3pPr marL="0" indent="0">
              <a:lnSpc>
                <a:spcPct val="80000"/>
              </a:lnSpc>
              <a:spcBef>
                <a:spcPts val="0"/>
              </a:spcBef>
              <a:buSzTx/>
              <a:buNone/>
              <a:defRPr sz="5300" b="1">
                <a:solidFill>
                  <a:srgbClr val="FFCD00"/>
                </a:solidFill>
              </a:defRPr>
            </a:lvl3pPr>
            <a:lvl4pPr marL="872344" indent="-624789">
              <a:lnSpc>
                <a:spcPct val="80000"/>
              </a:lnSpc>
              <a:spcBef>
                <a:spcPts val="0"/>
              </a:spcBef>
              <a:defRPr sz="5300" b="1">
                <a:solidFill>
                  <a:srgbClr val="FFCD00"/>
                </a:solidFill>
              </a:defRPr>
            </a:lvl4pPr>
            <a:lvl5pPr marL="1119902" indent="-624789">
              <a:lnSpc>
                <a:spcPct val="80000"/>
              </a:lnSpc>
              <a:spcBef>
                <a:spcPts val="0"/>
              </a:spcBef>
              <a:defRPr sz="53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300" name="Shape 300"/>
          <p:cNvSpPr>
            <a:spLocks noGrp="1"/>
          </p:cNvSpPr>
          <p:nvPr>
            <p:ph type="sldNum" sz="quarter" idx="2"/>
          </p:nvPr>
        </p:nvSpPr>
        <p:spPr>
          <a:xfrm>
            <a:off x="13923102" y="10482093"/>
            <a:ext cx="484837" cy="494857"/>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039523763"/>
      </p:ext>
    </p:extLst>
  </p:cSld>
  <p:clrMapOvr>
    <a:masterClrMapping/>
  </p:clrMapOvr>
  <p:transition spd="med"/>
</p:sldLayout>
</file>

<file path=ppt/slideLayouts/slideLayout178.xml><?xml version="1.0" encoding="utf-8"?>
<p:sldLayout xmlns:a="http://schemas.openxmlformats.org/drawingml/2006/main" xmlns:r="http://schemas.openxmlformats.org/officeDocument/2006/relationships" xmlns:p="http://schemas.openxmlformats.org/presentationml/2006/main" type="tx">
  <p:cSld name="1_Divider - Gre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7" name="Shape 307"/>
          <p:cNvSpPr>
            <a:spLocks noGrp="1"/>
          </p:cNvSpPr>
          <p:nvPr>
            <p:ph type="title"/>
          </p:nvPr>
        </p:nvSpPr>
        <p:spPr>
          <a:xfrm>
            <a:off x="991364" y="798102"/>
            <a:ext cx="12067650" cy="1629566"/>
          </a:xfrm>
          <a:prstGeom prst="rect">
            <a:avLst/>
          </a:prstGeom>
        </p:spPr>
        <p:txBody>
          <a:bodyPr>
            <a:normAutofit/>
          </a:bodyPr>
          <a:lstStyle>
            <a:lvl1pPr>
              <a:defRPr sz="12700" spc="-86">
                <a:solidFill>
                  <a:srgbClr val="FFCD00"/>
                </a:solidFill>
              </a:defRPr>
            </a:lvl1pPr>
          </a:lstStyle>
          <a:p>
            <a:r>
              <a:t>Title Text</a:t>
            </a:r>
          </a:p>
        </p:txBody>
      </p:sp>
      <p:sp>
        <p:nvSpPr>
          <p:cNvPr id="308" name="Shape 308"/>
          <p:cNvSpPr>
            <a:spLocks noGrp="1"/>
          </p:cNvSpPr>
          <p:nvPr>
            <p:ph type="sldNum" sz="quarter" idx="2"/>
          </p:nvPr>
        </p:nvSpPr>
        <p:spPr>
          <a:xfrm>
            <a:off x="18782255" y="755348"/>
            <a:ext cx="316643" cy="323346"/>
          </a:xfrm>
          <a:prstGeom prst="rect">
            <a:avLst/>
          </a:prstGeom>
        </p:spPr>
        <p:txBody>
          <a:bodyPr/>
          <a:lstStyle>
            <a:lvl1pPr defTabSz="912539">
              <a:defRPr sz="2100">
                <a:solidFill>
                  <a:srgbClr val="FFFFFF"/>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604962150"/>
      </p:ext>
    </p:extLst>
  </p:cSld>
  <p:clrMapOvr>
    <a:masterClrMapping/>
  </p:clrMapOvr>
  <p:transition spd="med"/>
</p:sldLayout>
</file>

<file path=ppt/slideLayouts/slideLayout179.xml><?xml version="1.0" encoding="utf-8"?>
<p:sldLayout xmlns:a="http://schemas.openxmlformats.org/drawingml/2006/main" xmlns:r="http://schemas.openxmlformats.org/officeDocument/2006/relationships" xmlns:p="http://schemas.openxmlformats.org/presentationml/2006/main" type="tx">
  <p:cSld name="4_Title and Content">
    <p:spTree>
      <p:nvGrpSpPr>
        <p:cNvPr id="1" name=""/>
        <p:cNvGrpSpPr/>
        <p:nvPr/>
      </p:nvGrpSpPr>
      <p:grpSpPr>
        <a:xfrm>
          <a:off x="0" y="0"/>
          <a:ext cx="0" cy="0"/>
          <a:chOff x="0" y="0"/>
          <a:chExt cx="0" cy="0"/>
        </a:xfrm>
      </p:grpSpPr>
      <p:sp>
        <p:nvSpPr>
          <p:cNvPr id="323" name="Shape 323"/>
          <p:cNvSpPr>
            <a:spLocks noGrp="1"/>
          </p:cNvSpPr>
          <p:nvPr>
            <p:ph type="body" sz="quarter" idx="1"/>
          </p:nvPr>
        </p:nvSpPr>
        <p:spPr>
          <a:xfrm>
            <a:off x="991351" y="755342"/>
            <a:ext cx="16017185" cy="1459594"/>
          </a:xfrm>
          <a:prstGeom prst="rect">
            <a:avLst/>
          </a:prstGeom>
        </p:spPr>
        <p:txBody>
          <a:bodyPr>
            <a:normAutofit/>
          </a:bodyPr>
          <a:lstStyle>
            <a:lvl1pPr>
              <a:lnSpc>
                <a:spcPct val="80000"/>
              </a:lnSpc>
              <a:defRPr sz="5300" b="1"/>
            </a:lvl1pPr>
            <a:lvl2pPr>
              <a:lnSpc>
                <a:spcPct val="80000"/>
              </a:lnSpc>
              <a:defRPr sz="5300" b="1"/>
            </a:lvl2pPr>
            <a:lvl3pPr marL="624789" indent="-624789">
              <a:lnSpc>
                <a:spcPct val="80000"/>
              </a:lnSpc>
              <a:defRPr sz="5300" b="1"/>
            </a:lvl3pPr>
            <a:lvl4pPr marL="872344" indent="-624789">
              <a:lnSpc>
                <a:spcPct val="80000"/>
              </a:lnSpc>
              <a:defRPr sz="5300" b="1"/>
            </a:lvl4pPr>
            <a:lvl5pPr marL="1119902" indent="-624789">
              <a:lnSpc>
                <a:spcPct val="80000"/>
              </a:lnSpc>
              <a:defRPr sz="5300" b="1"/>
            </a:lvl5pPr>
          </a:lstStyle>
          <a:p>
            <a:r>
              <a:t>Body Level One</a:t>
            </a:r>
          </a:p>
          <a:p>
            <a:pPr lvl="1"/>
            <a:r>
              <a:t>Body Level Two</a:t>
            </a:r>
          </a:p>
          <a:p>
            <a:pPr lvl="2"/>
            <a:r>
              <a:t>Body Level Three</a:t>
            </a:r>
          </a:p>
          <a:p>
            <a:pPr lvl="3"/>
            <a:r>
              <a:t>Body Level Four</a:t>
            </a:r>
          </a:p>
          <a:p>
            <a:pPr lvl="4"/>
            <a:r>
              <a:t>Body Level Five</a:t>
            </a:r>
          </a:p>
        </p:txBody>
      </p:sp>
      <p:sp>
        <p:nvSpPr>
          <p:cNvPr id="324" name="Shape 324"/>
          <p:cNvSpPr>
            <a:spLocks noGrp="1"/>
          </p:cNvSpPr>
          <p:nvPr>
            <p:ph type="sldNum" sz="quarter" idx="2"/>
          </p:nvPr>
        </p:nvSpPr>
        <p:spPr>
          <a:xfrm>
            <a:off x="18782255" y="755348"/>
            <a:ext cx="316643" cy="323346"/>
          </a:xfrm>
          <a:prstGeom prst="rect">
            <a:avLst/>
          </a:prstGeom>
        </p:spPr>
        <p:txBody>
          <a:bodyPr/>
          <a:lstStyle>
            <a:lvl1pPr defTabSz="912539">
              <a:defRPr sz="21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419590725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87" name="Shape 87"/>
          <p:cNvSpPr>
            <a:spLocks noGrp="1"/>
          </p:cNvSpPr>
          <p:nvPr>
            <p:ph type="title"/>
          </p:nvPr>
        </p:nvSpPr>
        <p:spPr>
          <a:xfrm>
            <a:off x="5231260" y="3821117"/>
            <a:ext cx="9641580" cy="1632133"/>
          </a:xfrm>
          <a:prstGeom prst="rect">
            <a:avLst/>
          </a:prstGeom>
        </p:spPr>
        <p:txBody>
          <a:bodyPr>
            <a:normAutofit/>
          </a:bodyPr>
          <a:lstStyle>
            <a:lvl1pPr algn="ctr">
              <a:lnSpc>
                <a:spcPct val="100000"/>
              </a:lnSpc>
              <a:defRPr sz="10600">
                <a:solidFill>
                  <a:srgbClr val="333E47"/>
                </a:solidFill>
              </a:defRPr>
            </a:lvl1pPr>
          </a:lstStyle>
          <a:p>
            <a:r>
              <a:t>Title Text</a:t>
            </a:r>
          </a:p>
        </p:txBody>
      </p:sp>
      <p:sp>
        <p:nvSpPr>
          <p:cNvPr id="88" name="Shape 88"/>
          <p:cNvSpPr>
            <a:spLocks noGrp="1"/>
          </p:cNvSpPr>
          <p:nvPr>
            <p:ph type="body" sz="quarter" idx="1"/>
          </p:nvPr>
        </p:nvSpPr>
        <p:spPr>
          <a:xfrm>
            <a:off x="6286739" y="5918504"/>
            <a:ext cx="7530691" cy="754478"/>
          </a:xfrm>
          <a:prstGeom prst="rect">
            <a:avLst/>
          </a:prstGeom>
        </p:spPr>
        <p:txBody>
          <a:bodyPr>
            <a:normAutofit/>
          </a:bodyPr>
          <a:lstStyle>
            <a:lvl1pPr algn="ctr">
              <a:spcBef>
                <a:spcPts val="0"/>
              </a:spcBef>
              <a:defRPr sz="4900">
                <a:solidFill>
                  <a:srgbClr val="333E47"/>
                </a:solidFill>
              </a:defRPr>
            </a:lvl1pPr>
            <a:lvl2pPr indent="456620" algn="ctr">
              <a:spcBef>
                <a:spcPts val="0"/>
              </a:spcBef>
              <a:defRPr sz="4900">
                <a:solidFill>
                  <a:srgbClr val="333E47"/>
                </a:solidFill>
              </a:defRPr>
            </a:lvl2pPr>
            <a:lvl3pPr marL="0" indent="913243" algn="ctr">
              <a:spcBef>
                <a:spcPts val="0"/>
              </a:spcBef>
              <a:buSzTx/>
              <a:buNone/>
              <a:defRPr sz="4900">
                <a:solidFill>
                  <a:srgbClr val="333E47"/>
                </a:solidFill>
              </a:defRPr>
            </a:lvl3pPr>
            <a:lvl4pPr marL="0" indent="1369867" algn="ctr">
              <a:spcBef>
                <a:spcPts val="0"/>
              </a:spcBef>
              <a:buSzTx/>
              <a:buNone/>
              <a:defRPr sz="4900">
                <a:solidFill>
                  <a:srgbClr val="333E47"/>
                </a:solidFill>
              </a:defRPr>
            </a:lvl4pPr>
            <a:lvl5pPr marL="0" indent="1826493" algn="ctr">
              <a:spcBef>
                <a:spcPts val="0"/>
              </a:spcBef>
              <a:buSzTx/>
              <a:buNone/>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89" name="Shape 89"/>
          <p:cNvSpPr>
            <a:spLocks noGrp="1"/>
          </p:cNvSpPr>
          <p:nvPr>
            <p:ph type="sldNum" sz="quarter" idx="2"/>
          </p:nvPr>
        </p:nvSpPr>
        <p:spPr>
          <a:xfrm>
            <a:off x="18857649" y="778332"/>
            <a:ext cx="241252" cy="246221"/>
          </a:xfrm>
          <a:prstGeom prst="rect">
            <a:avLst/>
          </a:prstGeom>
        </p:spPr>
        <p:txBody>
          <a:bodyPr/>
          <a:lstStyle>
            <a:lvl1pPr defTabSz="912374">
              <a:defRPr sz="1600"/>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944045745"/>
      </p:ext>
    </p:extLst>
  </p:cSld>
  <p:clrMapOvr>
    <a:masterClrMapping/>
  </p:clrMapOvr>
  <p:transition spd="med"/>
</p:sldLayout>
</file>

<file path=ppt/slideLayouts/slideLayout180.xml><?xml version="1.0" encoding="utf-8"?>
<p:sldLayout xmlns:a="http://schemas.openxmlformats.org/drawingml/2006/main" xmlns:r="http://schemas.openxmlformats.org/officeDocument/2006/relationships" xmlns:p="http://schemas.openxmlformats.org/presentationml/2006/main" type="tx">
  <p:cSld name="1_Contents Page">
    <p:spTree>
      <p:nvGrpSpPr>
        <p:cNvPr id="1" name=""/>
        <p:cNvGrpSpPr/>
        <p:nvPr/>
      </p:nvGrpSpPr>
      <p:grpSpPr>
        <a:xfrm>
          <a:off x="0" y="0"/>
          <a:ext cx="0" cy="0"/>
          <a:chOff x="0" y="0"/>
          <a:chExt cx="0" cy="0"/>
        </a:xfrm>
      </p:grpSpPr>
      <p:sp>
        <p:nvSpPr>
          <p:cNvPr id="331" name="Shape 331"/>
          <p:cNvSpPr>
            <a:spLocks noGrp="1"/>
          </p:cNvSpPr>
          <p:nvPr>
            <p:ph type="title"/>
          </p:nvPr>
        </p:nvSpPr>
        <p:spPr>
          <a:xfrm>
            <a:off x="991364" y="748662"/>
            <a:ext cx="18121401" cy="677110"/>
          </a:xfrm>
          <a:prstGeom prst="rect">
            <a:avLst/>
          </a:prstGeom>
        </p:spPr>
        <p:txBody>
          <a:bodyPr>
            <a:normAutofit/>
          </a:bodyPr>
          <a:lstStyle>
            <a:lvl1pPr>
              <a:defRPr sz="5300"/>
            </a:lvl1pPr>
          </a:lstStyle>
          <a:p>
            <a:r>
              <a:t>Title Text</a:t>
            </a:r>
          </a:p>
        </p:txBody>
      </p:sp>
      <p:sp>
        <p:nvSpPr>
          <p:cNvPr id="332" name="Shape 332"/>
          <p:cNvSpPr>
            <a:spLocks noGrp="1"/>
          </p:cNvSpPr>
          <p:nvPr>
            <p:ph type="body" sz="half" idx="1"/>
          </p:nvPr>
        </p:nvSpPr>
        <p:spPr>
          <a:xfrm>
            <a:off x="1030713" y="3192340"/>
            <a:ext cx="16017185" cy="3713871"/>
          </a:xfrm>
          <a:prstGeom prst="rect">
            <a:avLst/>
          </a:prstGeom>
        </p:spPr>
        <p:txBody>
          <a:bodyPr>
            <a:normAutofit/>
          </a:bodyPr>
          <a:lstStyle>
            <a:lvl1pPr>
              <a:tabLst>
                <a:tab pos="14496647" algn="r"/>
              </a:tabLst>
              <a:defRPr sz="2800" b="1"/>
            </a:lvl1pPr>
            <a:lvl2pPr>
              <a:tabLst>
                <a:tab pos="14496647" algn="r"/>
              </a:tabLst>
              <a:defRPr sz="2800" b="1"/>
            </a:lvl2pPr>
            <a:lvl3pPr marL="247559" indent="-247559">
              <a:tabLst>
                <a:tab pos="14496647" algn="r"/>
              </a:tabLst>
              <a:defRPr sz="2800" b="1"/>
            </a:lvl3pPr>
            <a:lvl4pPr marL="495119" indent="-247559">
              <a:tabLst>
                <a:tab pos="14496647" algn="r"/>
              </a:tabLst>
              <a:defRPr sz="2800" b="1"/>
            </a:lvl4pPr>
            <a:lvl5pPr marL="742677" indent="-247561">
              <a:tabLst>
                <a:tab pos="14496647" algn="r"/>
              </a:tabLst>
              <a:defRPr sz="2800" b="1"/>
            </a:lvl5pPr>
          </a:lstStyle>
          <a:p>
            <a:r>
              <a:t>Body Level One</a:t>
            </a:r>
          </a:p>
          <a:p>
            <a:pPr lvl="1"/>
            <a:r>
              <a:t>Body Level Two</a:t>
            </a:r>
          </a:p>
          <a:p>
            <a:pPr lvl="2"/>
            <a:r>
              <a:t>Body Level Three</a:t>
            </a:r>
          </a:p>
          <a:p>
            <a:pPr lvl="3"/>
            <a:r>
              <a:t>Body Level Four</a:t>
            </a:r>
          </a:p>
          <a:p>
            <a:pPr lvl="4"/>
            <a:r>
              <a:t>Body Level Five</a:t>
            </a:r>
          </a:p>
        </p:txBody>
      </p:sp>
      <p:sp>
        <p:nvSpPr>
          <p:cNvPr id="333" name="Shape 333"/>
          <p:cNvSpPr>
            <a:spLocks noGrp="1"/>
          </p:cNvSpPr>
          <p:nvPr>
            <p:ph type="sldNum" sz="quarter" idx="2"/>
          </p:nvPr>
        </p:nvSpPr>
        <p:spPr>
          <a:xfrm>
            <a:off x="18782255" y="755348"/>
            <a:ext cx="316643" cy="323346"/>
          </a:xfrm>
          <a:prstGeom prst="rect">
            <a:avLst/>
          </a:prstGeom>
        </p:spPr>
        <p:txBody>
          <a:bodyPr/>
          <a:lstStyle>
            <a:lvl1pPr defTabSz="912539">
              <a:defRPr sz="21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806878035"/>
      </p:ext>
    </p:extLst>
  </p:cSld>
  <p:clrMapOvr>
    <a:masterClrMapping/>
  </p:clrMapOvr>
  <p:transition spd="med"/>
</p:sldLayout>
</file>

<file path=ppt/slideLayouts/slideLayout181.xml><?xml version="1.0" encoding="utf-8"?>
<p:sldLayout xmlns:a="http://schemas.openxmlformats.org/drawingml/2006/main" xmlns:r="http://schemas.openxmlformats.org/officeDocument/2006/relationships" xmlns:p="http://schemas.openxmlformats.org/presentationml/2006/main" type="tx">
  <p:cSld name="5_Two Content">
    <p:spTree>
      <p:nvGrpSpPr>
        <p:cNvPr id="1" name=""/>
        <p:cNvGrpSpPr/>
        <p:nvPr/>
      </p:nvGrpSpPr>
      <p:grpSpPr>
        <a:xfrm>
          <a:off x="0" y="0"/>
          <a:ext cx="0" cy="0"/>
          <a:chOff x="0" y="0"/>
          <a:chExt cx="0" cy="0"/>
        </a:xfrm>
      </p:grpSpPr>
      <p:sp>
        <p:nvSpPr>
          <p:cNvPr id="340" name="Shape 340"/>
          <p:cNvSpPr>
            <a:spLocks noGrp="1"/>
          </p:cNvSpPr>
          <p:nvPr>
            <p:ph type="body" sz="quarter" idx="1"/>
          </p:nvPr>
        </p:nvSpPr>
        <p:spPr>
          <a:xfrm>
            <a:off x="9311892" y="3192348"/>
            <a:ext cx="7665571" cy="3165909"/>
          </a:xfrm>
          <a:prstGeom prst="rect">
            <a:avLst/>
          </a:prstGeom>
        </p:spPr>
        <p:txBody>
          <a:bodyPr>
            <a:normAutofit/>
          </a:bodyPr>
          <a:lstStyle>
            <a:lvl1pPr>
              <a:defRPr sz="2100"/>
            </a:lvl1pPr>
            <a:lvl2pPr>
              <a:defRPr sz="2100"/>
            </a:lvl2pPr>
            <a:lvl3pPr marL="247559" indent="-247559">
              <a:defRPr sz="2100"/>
            </a:lvl3pPr>
            <a:lvl4pPr marL="495119" indent="-247559">
              <a:defRPr sz="2100"/>
            </a:lvl4pPr>
            <a:lvl5pPr marL="742677" indent="-247561">
              <a:defRPr sz="2100"/>
            </a:lvl5pPr>
          </a:lstStyle>
          <a:p>
            <a:r>
              <a:t>Body Level One</a:t>
            </a:r>
          </a:p>
          <a:p>
            <a:pPr lvl="1"/>
            <a:r>
              <a:t>Body Level Two</a:t>
            </a:r>
          </a:p>
          <a:p>
            <a:pPr lvl="2"/>
            <a:r>
              <a:t>Body Level Three</a:t>
            </a:r>
          </a:p>
          <a:p>
            <a:pPr lvl="3"/>
            <a:r>
              <a:t>Body Level Four</a:t>
            </a:r>
          </a:p>
          <a:p>
            <a:pPr lvl="4"/>
            <a:r>
              <a:t>Body Level Five</a:t>
            </a:r>
          </a:p>
        </p:txBody>
      </p:sp>
      <p:sp>
        <p:nvSpPr>
          <p:cNvPr id="341" name="Shape 341"/>
          <p:cNvSpPr>
            <a:spLocks noGrp="1"/>
          </p:cNvSpPr>
          <p:nvPr>
            <p:ph type="body" sz="quarter" idx="13"/>
          </p:nvPr>
        </p:nvSpPr>
        <p:spPr>
          <a:xfrm>
            <a:off x="991353" y="755342"/>
            <a:ext cx="16017184" cy="1459594"/>
          </a:xfrm>
          <a:prstGeom prst="rect">
            <a:avLst/>
          </a:prstGeom>
        </p:spPr>
        <p:txBody>
          <a:bodyPr>
            <a:normAutofit/>
          </a:bodyPr>
          <a:lstStyle/>
          <a:p>
            <a:pPr>
              <a:lnSpc>
                <a:spcPct val="80000"/>
              </a:lnSpc>
              <a:defRPr sz="5300" b="1"/>
            </a:pPr>
            <a:endParaRPr/>
          </a:p>
        </p:txBody>
      </p:sp>
      <p:sp>
        <p:nvSpPr>
          <p:cNvPr id="342" name="Shape 342"/>
          <p:cNvSpPr>
            <a:spLocks noGrp="1"/>
          </p:cNvSpPr>
          <p:nvPr>
            <p:ph type="sldNum" sz="quarter" idx="2"/>
          </p:nvPr>
        </p:nvSpPr>
        <p:spPr>
          <a:xfrm>
            <a:off x="18782255" y="755348"/>
            <a:ext cx="316643" cy="323346"/>
          </a:xfrm>
          <a:prstGeom prst="rect">
            <a:avLst/>
          </a:prstGeom>
        </p:spPr>
        <p:txBody>
          <a:bodyPr/>
          <a:lstStyle>
            <a:lvl1pPr defTabSz="912539">
              <a:defRPr sz="21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937094776"/>
      </p:ext>
    </p:extLst>
  </p:cSld>
  <p:clrMapOvr>
    <a:masterClrMapping/>
  </p:clrMapOvr>
  <p:transition spd="med"/>
</p:sldLayout>
</file>

<file path=ppt/slideLayouts/slideLayout182.xml><?xml version="1.0" encoding="utf-8"?>
<p:sldLayout xmlns:a="http://schemas.openxmlformats.org/drawingml/2006/main" xmlns:r="http://schemas.openxmlformats.org/officeDocument/2006/relationships" xmlns:p="http://schemas.openxmlformats.org/presentationml/2006/main" type="tx">
  <p:cSld name="6_Title Only">
    <p:spTree>
      <p:nvGrpSpPr>
        <p:cNvPr id="1" name=""/>
        <p:cNvGrpSpPr/>
        <p:nvPr/>
      </p:nvGrpSpPr>
      <p:grpSpPr>
        <a:xfrm>
          <a:off x="0" y="0"/>
          <a:ext cx="0" cy="0"/>
          <a:chOff x="0" y="0"/>
          <a:chExt cx="0" cy="0"/>
        </a:xfrm>
      </p:grpSpPr>
      <p:sp>
        <p:nvSpPr>
          <p:cNvPr id="349" name="Shape 349"/>
          <p:cNvSpPr>
            <a:spLocks noGrp="1"/>
          </p:cNvSpPr>
          <p:nvPr>
            <p:ph type="body" sz="quarter" idx="1"/>
          </p:nvPr>
        </p:nvSpPr>
        <p:spPr>
          <a:xfrm>
            <a:off x="991351" y="755342"/>
            <a:ext cx="16017185" cy="1459594"/>
          </a:xfrm>
          <a:prstGeom prst="rect">
            <a:avLst/>
          </a:prstGeom>
        </p:spPr>
        <p:txBody>
          <a:bodyPr>
            <a:normAutofit/>
          </a:bodyPr>
          <a:lstStyle>
            <a:lvl1pPr>
              <a:lnSpc>
                <a:spcPct val="80000"/>
              </a:lnSpc>
              <a:defRPr sz="5300" b="1"/>
            </a:lvl1pPr>
            <a:lvl2pPr>
              <a:lnSpc>
                <a:spcPct val="80000"/>
              </a:lnSpc>
              <a:defRPr sz="5300" b="1"/>
            </a:lvl2pPr>
            <a:lvl3pPr marL="624789" indent="-624789">
              <a:lnSpc>
                <a:spcPct val="80000"/>
              </a:lnSpc>
              <a:defRPr sz="5300" b="1"/>
            </a:lvl3pPr>
            <a:lvl4pPr marL="872344" indent="-624789">
              <a:lnSpc>
                <a:spcPct val="80000"/>
              </a:lnSpc>
              <a:defRPr sz="5300" b="1"/>
            </a:lvl4pPr>
            <a:lvl5pPr marL="1119902" indent="-624789">
              <a:lnSpc>
                <a:spcPct val="80000"/>
              </a:lnSpc>
              <a:defRPr sz="5300" b="1"/>
            </a:lvl5pPr>
          </a:lstStyle>
          <a:p>
            <a:r>
              <a:t>Body Level One</a:t>
            </a:r>
          </a:p>
          <a:p>
            <a:pPr lvl="1"/>
            <a:r>
              <a:t>Body Level Two</a:t>
            </a:r>
          </a:p>
          <a:p>
            <a:pPr lvl="2"/>
            <a:r>
              <a:t>Body Level Three</a:t>
            </a:r>
          </a:p>
          <a:p>
            <a:pPr lvl="3"/>
            <a:r>
              <a:t>Body Level Four</a:t>
            </a:r>
          </a:p>
          <a:p>
            <a:pPr lvl="4"/>
            <a:r>
              <a:t>Body Level Five</a:t>
            </a:r>
          </a:p>
        </p:txBody>
      </p:sp>
      <p:sp>
        <p:nvSpPr>
          <p:cNvPr id="350" name="Shape 350"/>
          <p:cNvSpPr>
            <a:spLocks noGrp="1"/>
          </p:cNvSpPr>
          <p:nvPr>
            <p:ph type="sldNum" sz="quarter" idx="2"/>
          </p:nvPr>
        </p:nvSpPr>
        <p:spPr>
          <a:xfrm>
            <a:off x="18782255" y="755348"/>
            <a:ext cx="316643" cy="323346"/>
          </a:xfrm>
          <a:prstGeom prst="rect">
            <a:avLst/>
          </a:prstGeom>
        </p:spPr>
        <p:txBody>
          <a:bodyPr/>
          <a:lstStyle>
            <a:lvl1pPr defTabSz="912539">
              <a:defRPr sz="21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646727434"/>
      </p:ext>
    </p:extLst>
  </p:cSld>
  <p:clrMapOvr>
    <a:masterClrMapping/>
  </p:clrMapOvr>
  <p:transition spd="med"/>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type="tx">
  <p:cSld name="1_Signoff">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357" name="image3.tif" descr="PET4085_all in_LOGO AW_YELLOW_RGB.ai"/>
          <p:cNvPicPr>
            <a:picLocks noChangeAspect="1"/>
          </p:cNvPicPr>
          <p:nvPr/>
        </p:nvPicPr>
        <p:blipFill>
          <a:blip r:embed="rId3"/>
          <a:stretch>
            <a:fillRect/>
          </a:stretch>
        </p:blipFill>
        <p:spPr>
          <a:xfrm>
            <a:off x="6613818" y="3209252"/>
            <a:ext cx="17955208" cy="10097703"/>
          </a:xfrm>
          <a:prstGeom prst="rect">
            <a:avLst/>
          </a:prstGeom>
          <a:ln w="12700">
            <a:miter lim="400000"/>
          </a:ln>
        </p:spPr>
      </p:pic>
      <p:sp>
        <p:nvSpPr>
          <p:cNvPr id="358" name="Shape 358"/>
          <p:cNvSpPr>
            <a:spLocks noGrp="1"/>
          </p:cNvSpPr>
          <p:nvPr>
            <p:ph type="body" sz="quarter" idx="1"/>
          </p:nvPr>
        </p:nvSpPr>
        <p:spPr>
          <a:xfrm>
            <a:off x="1002829" y="712703"/>
            <a:ext cx="14493100" cy="1945841"/>
          </a:xfrm>
          <a:prstGeom prst="rect">
            <a:avLst/>
          </a:prstGeom>
        </p:spPr>
        <p:txBody>
          <a:bodyPr>
            <a:normAutofit/>
          </a:bodyPr>
          <a:lstStyle>
            <a:lvl1pPr>
              <a:lnSpc>
                <a:spcPct val="80000"/>
              </a:lnSpc>
              <a:spcBef>
                <a:spcPts val="0"/>
              </a:spcBef>
              <a:defRPr sz="5300" b="1">
                <a:solidFill>
                  <a:srgbClr val="FFCD00"/>
                </a:solidFill>
              </a:defRPr>
            </a:lvl1pPr>
            <a:lvl2pPr>
              <a:lnSpc>
                <a:spcPct val="80000"/>
              </a:lnSpc>
              <a:spcBef>
                <a:spcPts val="0"/>
              </a:spcBef>
              <a:defRPr sz="5300" b="1">
                <a:solidFill>
                  <a:srgbClr val="FFCD00"/>
                </a:solidFill>
              </a:defRPr>
            </a:lvl2pPr>
            <a:lvl3pPr marL="0" indent="0">
              <a:lnSpc>
                <a:spcPct val="80000"/>
              </a:lnSpc>
              <a:spcBef>
                <a:spcPts val="0"/>
              </a:spcBef>
              <a:buSzTx/>
              <a:buNone/>
              <a:defRPr sz="5300" b="1">
                <a:solidFill>
                  <a:srgbClr val="FFCD00"/>
                </a:solidFill>
              </a:defRPr>
            </a:lvl3pPr>
            <a:lvl4pPr marL="872344" indent="-624789">
              <a:lnSpc>
                <a:spcPct val="80000"/>
              </a:lnSpc>
              <a:spcBef>
                <a:spcPts val="0"/>
              </a:spcBef>
              <a:defRPr sz="5300" b="1">
                <a:solidFill>
                  <a:srgbClr val="FFCD00"/>
                </a:solidFill>
              </a:defRPr>
            </a:lvl4pPr>
            <a:lvl5pPr marL="1119902" indent="-624789">
              <a:lnSpc>
                <a:spcPct val="80000"/>
              </a:lnSpc>
              <a:spcBef>
                <a:spcPts val="0"/>
              </a:spcBef>
              <a:defRPr sz="53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359" name="Shape 359"/>
          <p:cNvSpPr>
            <a:spLocks noGrp="1"/>
          </p:cNvSpPr>
          <p:nvPr>
            <p:ph type="sldNum" sz="quarter" idx="2"/>
          </p:nvPr>
        </p:nvSpPr>
        <p:spPr>
          <a:xfrm>
            <a:off x="13923102" y="10482093"/>
            <a:ext cx="484837" cy="494857"/>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965672494"/>
      </p:ext>
    </p:extLst>
  </p:cSld>
  <p:clrMapOvr>
    <a:masterClrMapping/>
  </p:clrMapOvr>
  <p:transition spd="med"/>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tx">
  <p:cSld name="4_Title Slide">
    <p:bg>
      <p:bgPr>
        <a:solidFill>
          <a:srgbClr val="000000"/>
        </a:solidFill>
        <a:effectLst/>
      </p:bgPr>
    </p:bg>
    <p:spTree>
      <p:nvGrpSpPr>
        <p:cNvPr id="1" name=""/>
        <p:cNvGrpSpPr/>
        <p:nvPr/>
      </p:nvGrpSpPr>
      <p:grpSpPr>
        <a:xfrm>
          <a:off x="0" y="0"/>
          <a:ext cx="0" cy="0"/>
          <a:chOff x="0" y="0"/>
          <a:chExt cx="0" cy="0"/>
        </a:xfrm>
      </p:grpSpPr>
      <p:sp>
        <p:nvSpPr>
          <p:cNvPr id="491" name="Shape 491"/>
          <p:cNvSpPr>
            <a:spLocks noGrp="1"/>
          </p:cNvSpPr>
          <p:nvPr>
            <p:ph type="title"/>
          </p:nvPr>
        </p:nvSpPr>
        <p:spPr>
          <a:xfrm>
            <a:off x="1507807" y="3515220"/>
            <a:ext cx="17088487" cy="2425543"/>
          </a:xfrm>
          <a:prstGeom prst="rect">
            <a:avLst/>
          </a:prstGeom>
        </p:spPr>
        <p:txBody>
          <a:bodyPr lIns="89704" tIns="89704" rIns="89704" bIns="89704">
            <a:normAutofit/>
          </a:bodyPr>
          <a:lstStyle>
            <a:lvl1pPr algn="ctr">
              <a:lnSpc>
                <a:spcPct val="100000"/>
              </a:lnSpc>
              <a:defRPr sz="11000" b="0">
                <a:solidFill>
                  <a:srgbClr val="FFFFFF"/>
                </a:solidFill>
                <a:latin typeface="Gill Sans"/>
                <a:ea typeface="Gill Sans"/>
                <a:cs typeface="Gill Sans"/>
                <a:sym typeface="Gill Sans"/>
              </a:defRPr>
            </a:lvl1pPr>
          </a:lstStyle>
          <a:p>
            <a:r>
              <a:t>Title Text</a:t>
            </a:r>
          </a:p>
        </p:txBody>
      </p:sp>
      <p:sp>
        <p:nvSpPr>
          <p:cNvPr id="492" name="Shape 492"/>
          <p:cNvSpPr>
            <a:spLocks noGrp="1"/>
          </p:cNvSpPr>
          <p:nvPr>
            <p:ph type="body" sz="quarter" idx="1"/>
          </p:nvPr>
        </p:nvSpPr>
        <p:spPr>
          <a:xfrm>
            <a:off x="3015631" y="6412232"/>
            <a:ext cx="14072871" cy="2891792"/>
          </a:xfrm>
          <a:prstGeom prst="rect">
            <a:avLst/>
          </a:prstGeom>
        </p:spPr>
        <p:txBody>
          <a:bodyPr lIns="89704" tIns="89704" rIns="89704" bIns="89704">
            <a:normAutofit/>
          </a:bodyPr>
          <a:lstStyle>
            <a:lvl1pPr algn="ctr">
              <a:spcBef>
                <a:spcPts val="3300"/>
              </a:spcBef>
              <a:defRPr sz="5500">
                <a:solidFill>
                  <a:srgbClr val="FFFFFF"/>
                </a:solidFill>
                <a:latin typeface="Gill Sans"/>
                <a:ea typeface="Gill Sans"/>
                <a:cs typeface="Gill Sans"/>
                <a:sym typeface="Gill Sans"/>
              </a:defRPr>
            </a:lvl1pPr>
            <a:lvl2pPr indent="897065" algn="ctr">
              <a:spcBef>
                <a:spcPts val="3300"/>
              </a:spcBef>
              <a:defRPr sz="5500">
                <a:solidFill>
                  <a:srgbClr val="FFFFFF"/>
                </a:solidFill>
                <a:latin typeface="Gill Sans"/>
                <a:ea typeface="Gill Sans"/>
                <a:cs typeface="Gill Sans"/>
                <a:sym typeface="Gill Sans"/>
              </a:defRPr>
            </a:lvl2pPr>
            <a:lvl3pPr marL="0" indent="1794128" algn="ctr">
              <a:spcBef>
                <a:spcPts val="3300"/>
              </a:spcBef>
              <a:buSzTx/>
              <a:buNone/>
              <a:defRPr sz="5500">
                <a:solidFill>
                  <a:srgbClr val="FFFFFF"/>
                </a:solidFill>
                <a:latin typeface="Gill Sans"/>
                <a:ea typeface="Gill Sans"/>
                <a:cs typeface="Gill Sans"/>
                <a:sym typeface="Gill Sans"/>
              </a:defRPr>
            </a:lvl3pPr>
            <a:lvl4pPr marL="0" indent="2691196" algn="ctr">
              <a:spcBef>
                <a:spcPts val="3300"/>
              </a:spcBef>
              <a:buSzTx/>
              <a:buNone/>
              <a:defRPr sz="5500">
                <a:solidFill>
                  <a:srgbClr val="FFFFFF"/>
                </a:solidFill>
                <a:latin typeface="Gill Sans"/>
                <a:ea typeface="Gill Sans"/>
                <a:cs typeface="Gill Sans"/>
                <a:sym typeface="Gill Sans"/>
              </a:defRPr>
            </a:lvl4pPr>
            <a:lvl5pPr marL="0" indent="3588255" algn="ctr">
              <a:spcBef>
                <a:spcPts val="3300"/>
              </a:spcBef>
              <a:buSzTx/>
              <a:buNone/>
              <a:defRPr sz="55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493" name="Shape 493"/>
          <p:cNvSpPr>
            <a:spLocks noGrp="1"/>
          </p:cNvSpPr>
          <p:nvPr>
            <p:ph type="sldNum" sz="quarter" idx="2"/>
          </p:nvPr>
        </p:nvSpPr>
        <p:spPr>
          <a:xfrm>
            <a:off x="13923102" y="10482093"/>
            <a:ext cx="484837" cy="494857"/>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338262723"/>
      </p:ext>
    </p:extLst>
  </p:cSld>
  <p:clrMapOvr>
    <a:masterClrMapping/>
  </p:clrMapOvr>
  <p:transition spd="med"/>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tx">
  <p:cSld name="5_Title and Content">
    <p:bg>
      <p:bgPr>
        <a:solidFill>
          <a:srgbClr val="000000"/>
        </a:solidFill>
        <a:effectLst/>
      </p:bgPr>
    </p:bg>
    <p:spTree>
      <p:nvGrpSpPr>
        <p:cNvPr id="1" name=""/>
        <p:cNvGrpSpPr/>
        <p:nvPr/>
      </p:nvGrpSpPr>
      <p:grpSpPr>
        <a:xfrm>
          <a:off x="0" y="0"/>
          <a:ext cx="0" cy="0"/>
          <a:chOff x="0" y="0"/>
          <a:chExt cx="0" cy="0"/>
        </a:xfrm>
      </p:grpSpPr>
      <p:sp>
        <p:nvSpPr>
          <p:cNvPr id="500" name="Shape 500"/>
          <p:cNvSpPr>
            <a:spLocks noGrp="1"/>
          </p:cNvSpPr>
          <p:nvPr>
            <p:ph type="title"/>
          </p:nvPr>
        </p:nvSpPr>
        <p:spPr>
          <a:xfrm>
            <a:off x="1005205" y="453152"/>
            <a:ext cx="18093690" cy="1885952"/>
          </a:xfrm>
          <a:prstGeom prst="rect">
            <a:avLst/>
          </a:prstGeom>
        </p:spPr>
        <p:txBody>
          <a:bodyPr lIns="89704" tIns="89704" rIns="89704" bIns="89704">
            <a:normAutofit/>
          </a:bodyPr>
          <a:lstStyle>
            <a:lvl1pPr algn="ctr">
              <a:lnSpc>
                <a:spcPct val="100000"/>
              </a:lnSpc>
              <a:defRPr sz="11000" b="0">
                <a:solidFill>
                  <a:srgbClr val="FFFFFF"/>
                </a:solidFill>
                <a:latin typeface="Gill Sans"/>
                <a:ea typeface="Gill Sans"/>
                <a:cs typeface="Gill Sans"/>
                <a:sym typeface="Gill Sans"/>
              </a:defRPr>
            </a:lvl1pPr>
          </a:lstStyle>
          <a:p>
            <a:r>
              <a:t>Title Text</a:t>
            </a:r>
          </a:p>
        </p:txBody>
      </p:sp>
      <p:sp>
        <p:nvSpPr>
          <p:cNvPr id="501" name="Shape 501"/>
          <p:cNvSpPr>
            <a:spLocks noGrp="1"/>
          </p:cNvSpPr>
          <p:nvPr>
            <p:ph type="body" idx="1"/>
          </p:nvPr>
        </p:nvSpPr>
        <p:spPr>
          <a:xfrm>
            <a:off x="1005205" y="2640335"/>
            <a:ext cx="18093690" cy="7467842"/>
          </a:xfrm>
          <a:prstGeom prst="rect">
            <a:avLst/>
          </a:prstGeom>
        </p:spPr>
        <p:txBody>
          <a:bodyPr lIns="89704" tIns="89704" rIns="89704" bIns="89704">
            <a:normAutofit/>
          </a:bodyPr>
          <a:lstStyle>
            <a:lvl1pPr marL="1744293" indent="-1121327">
              <a:spcBef>
                <a:spcPts val="3300"/>
              </a:spcBef>
              <a:buSzPct val="171000"/>
              <a:buFont typeface="Gill Sans"/>
              <a:buChar char="•"/>
              <a:defRPr sz="5500">
                <a:solidFill>
                  <a:srgbClr val="FFFFFF"/>
                </a:solidFill>
                <a:latin typeface="Gill Sans"/>
                <a:ea typeface="Gill Sans"/>
                <a:cs typeface="Gill Sans"/>
                <a:sym typeface="Gill Sans"/>
              </a:defRPr>
            </a:lvl1pPr>
            <a:lvl2pPr marL="2616442" indent="-1121327">
              <a:spcBef>
                <a:spcPts val="3300"/>
              </a:spcBef>
              <a:buSzPct val="171000"/>
              <a:buFont typeface="Gill Sans"/>
              <a:buChar char="•"/>
              <a:defRPr sz="5500">
                <a:solidFill>
                  <a:srgbClr val="FFFFFF"/>
                </a:solidFill>
                <a:latin typeface="Gill Sans"/>
                <a:ea typeface="Gill Sans"/>
                <a:cs typeface="Gill Sans"/>
                <a:sym typeface="Gill Sans"/>
              </a:defRPr>
            </a:lvl2pPr>
            <a:lvl3pPr marL="3488590" indent="-1121327">
              <a:spcBef>
                <a:spcPts val="3300"/>
              </a:spcBef>
              <a:buSzPct val="171000"/>
              <a:buFont typeface="Gill Sans"/>
              <a:buChar char="•"/>
              <a:defRPr sz="5500">
                <a:solidFill>
                  <a:srgbClr val="FFFFFF"/>
                </a:solidFill>
                <a:latin typeface="Gill Sans"/>
                <a:ea typeface="Gill Sans"/>
                <a:cs typeface="Gill Sans"/>
                <a:sym typeface="Gill Sans"/>
              </a:defRPr>
            </a:lvl3pPr>
            <a:lvl4pPr marL="4360735" indent="-1121327">
              <a:spcBef>
                <a:spcPts val="3300"/>
              </a:spcBef>
              <a:buSzPct val="171000"/>
              <a:buFont typeface="Gill Sans"/>
              <a:buChar char="•"/>
              <a:defRPr sz="5500">
                <a:solidFill>
                  <a:srgbClr val="FFFFFF"/>
                </a:solidFill>
                <a:latin typeface="Gill Sans"/>
                <a:ea typeface="Gill Sans"/>
                <a:cs typeface="Gill Sans"/>
                <a:sym typeface="Gill Sans"/>
              </a:defRPr>
            </a:lvl4pPr>
            <a:lvl5pPr marL="5232883" indent="-1121328">
              <a:spcBef>
                <a:spcPts val="3300"/>
              </a:spcBef>
              <a:buSzPct val="171000"/>
              <a:buFont typeface="Gill Sans"/>
              <a:buChar char="•"/>
              <a:defRPr sz="55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02" name="Shape 502"/>
          <p:cNvSpPr>
            <a:spLocks noGrp="1"/>
          </p:cNvSpPr>
          <p:nvPr>
            <p:ph type="sldNum" sz="quarter" idx="2"/>
          </p:nvPr>
        </p:nvSpPr>
        <p:spPr>
          <a:xfrm>
            <a:off x="13923102" y="10482093"/>
            <a:ext cx="484837" cy="494857"/>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023073354"/>
      </p:ext>
    </p:extLst>
  </p:cSld>
  <p:clrMapOvr>
    <a:masterClrMapping/>
  </p:clrMapOvr>
  <p:transition spd="med"/>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type="tx">
  <p:cSld name="Section Header">
    <p:bg>
      <p:bgPr>
        <a:solidFill>
          <a:srgbClr val="000000"/>
        </a:solidFill>
        <a:effectLst/>
      </p:bgPr>
    </p:bg>
    <p:spTree>
      <p:nvGrpSpPr>
        <p:cNvPr id="1" name=""/>
        <p:cNvGrpSpPr/>
        <p:nvPr/>
      </p:nvGrpSpPr>
      <p:grpSpPr>
        <a:xfrm>
          <a:off x="0" y="0"/>
          <a:ext cx="0" cy="0"/>
          <a:chOff x="0" y="0"/>
          <a:chExt cx="0" cy="0"/>
        </a:xfrm>
      </p:grpSpPr>
      <p:sp>
        <p:nvSpPr>
          <p:cNvPr id="509" name="Shape 509"/>
          <p:cNvSpPr>
            <a:spLocks noGrp="1"/>
          </p:cNvSpPr>
          <p:nvPr>
            <p:ph type="title"/>
          </p:nvPr>
        </p:nvSpPr>
        <p:spPr>
          <a:xfrm>
            <a:off x="1588087" y="7271388"/>
            <a:ext cx="17088486" cy="2247426"/>
          </a:xfrm>
          <a:prstGeom prst="rect">
            <a:avLst/>
          </a:prstGeom>
        </p:spPr>
        <p:txBody>
          <a:bodyPr lIns="89704" tIns="89704" rIns="89704" bIns="89704">
            <a:normAutofit/>
          </a:bodyPr>
          <a:lstStyle>
            <a:lvl1pPr>
              <a:lnSpc>
                <a:spcPct val="100000"/>
              </a:lnSpc>
              <a:defRPr sz="7900" cap="all">
                <a:solidFill>
                  <a:srgbClr val="FFFFFF"/>
                </a:solidFill>
                <a:latin typeface="Gill Sans"/>
                <a:ea typeface="Gill Sans"/>
                <a:cs typeface="Gill Sans"/>
                <a:sym typeface="Gill Sans"/>
              </a:defRPr>
            </a:lvl1pPr>
          </a:lstStyle>
          <a:p>
            <a:r>
              <a:t>Title Text</a:t>
            </a:r>
          </a:p>
        </p:txBody>
      </p:sp>
      <p:sp>
        <p:nvSpPr>
          <p:cNvPr id="510" name="Shape 510"/>
          <p:cNvSpPr>
            <a:spLocks noGrp="1"/>
          </p:cNvSpPr>
          <p:nvPr>
            <p:ph type="body" sz="quarter" idx="1"/>
          </p:nvPr>
        </p:nvSpPr>
        <p:spPr>
          <a:xfrm>
            <a:off x="1588087" y="4796079"/>
            <a:ext cx="17088486" cy="2475310"/>
          </a:xfrm>
          <a:prstGeom prst="rect">
            <a:avLst/>
          </a:prstGeom>
        </p:spPr>
        <p:txBody>
          <a:bodyPr lIns="89704" tIns="89704" rIns="89704" bIns="89704" anchor="b">
            <a:normAutofit/>
          </a:bodyPr>
          <a:lstStyle>
            <a:lvl1pPr>
              <a:spcBef>
                <a:spcPts val="3300"/>
              </a:spcBef>
              <a:defRPr sz="3900">
                <a:solidFill>
                  <a:srgbClr val="FFFFFF"/>
                </a:solidFill>
                <a:latin typeface="Gill Sans"/>
                <a:ea typeface="Gill Sans"/>
                <a:cs typeface="Gill Sans"/>
                <a:sym typeface="Gill Sans"/>
              </a:defRPr>
            </a:lvl1pPr>
            <a:lvl2pPr indent="897065">
              <a:spcBef>
                <a:spcPts val="3300"/>
              </a:spcBef>
              <a:defRPr sz="3900">
                <a:solidFill>
                  <a:srgbClr val="FFFFFF"/>
                </a:solidFill>
                <a:latin typeface="Gill Sans"/>
                <a:ea typeface="Gill Sans"/>
                <a:cs typeface="Gill Sans"/>
                <a:sym typeface="Gill Sans"/>
              </a:defRPr>
            </a:lvl2pPr>
            <a:lvl3pPr marL="0" indent="1794128">
              <a:spcBef>
                <a:spcPts val="3300"/>
              </a:spcBef>
              <a:buSzTx/>
              <a:buNone/>
              <a:defRPr sz="3900">
                <a:solidFill>
                  <a:srgbClr val="FFFFFF"/>
                </a:solidFill>
                <a:latin typeface="Gill Sans"/>
                <a:ea typeface="Gill Sans"/>
                <a:cs typeface="Gill Sans"/>
                <a:sym typeface="Gill Sans"/>
              </a:defRPr>
            </a:lvl3pPr>
            <a:lvl4pPr marL="0" indent="2691196">
              <a:spcBef>
                <a:spcPts val="3300"/>
              </a:spcBef>
              <a:buSzTx/>
              <a:buNone/>
              <a:defRPr sz="3900">
                <a:solidFill>
                  <a:srgbClr val="FFFFFF"/>
                </a:solidFill>
                <a:latin typeface="Gill Sans"/>
                <a:ea typeface="Gill Sans"/>
                <a:cs typeface="Gill Sans"/>
                <a:sym typeface="Gill Sans"/>
              </a:defRPr>
            </a:lvl4pPr>
            <a:lvl5pPr marL="0" indent="3588255">
              <a:spcBef>
                <a:spcPts val="3300"/>
              </a:spcBef>
              <a:buSzTx/>
              <a:buNone/>
              <a:defRPr sz="39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11" name="Shape 511"/>
          <p:cNvSpPr>
            <a:spLocks noGrp="1"/>
          </p:cNvSpPr>
          <p:nvPr>
            <p:ph type="sldNum" sz="quarter" idx="2"/>
          </p:nvPr>
        </p:nvSpPr>
        <p:spPr>
          <a:xfrm>
            <a:off x="13923102" y="10482093"/>
            <a:ext cx="484837" cy="494857"/>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4200365453"/>
      </p:ext>
    </p:extLst>
  </p:cSld>
  <p:clrMapOvr>
    <a:masterClrMapping/>
  </p:clrMapOvr>
  <p:transition spd="med"/>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x">
  <p:cSld name="6_Two Content">
    <p:bg>
      <p:bgPr>
        <a:solidFill>
          <a:srgbClr val="000000"/>
        </a:solidFill>
        <a:effectLst/>
      </p:bgPr>
    </p:bg>
    <p:spTree>
      <p:nvGrpSpPr>
        <p:cNvPr id="1" name=""/>
        <p:cNvGrpSpPr/>
        <p:nvPr/>
      </p:nvGrpSpPr>
      <p:grpSpPr>
        <a:xfrm>
          <a:off x="0" y="0"/>
          <a:ext cx="0" cy="0"/>
          <a:chOff x="0" y="0"/>
          <a:chExt cx="0" cy="0"/>
        </a:xfrm>
      </p:grpSpPr>
      <p:sp>
        <p:nvSpPr>
          <p:cNvPr id="518" name="Shape 518"/>
          <p:cNvSpPr>
            <a:spLocks noGrp="1"/>
          </p:cNvSpPr>
          <p:nvPr>
            <p:ph type="title"/>
          </p:nvPr>
        </p:nvSpPr>
        <p:spPr>
          <a:xfrm>
            <a:off x="1005205" y="453152"/>
            <a:ext cx="18093690" cy="1885952"/>
          </a:xfrm>
          <a:prstGeom prst="rect">
            <a:avLst/>
          </a:prstGeom>
        </p:spPr>
        <p:txBody>
          <a:bodyPr lIns="89704" tIns="89704" rIns="89704" bIns="89704">
            <a:normAutofit/>
          </a:bodyPr>
          <a:lstStyle>
            <a:lvl1pPr algn="ctr">
              <a:lnSpc>
                <a:spcPct val="100000"/>
              </a:lnSpc>
              <a:defRPr sz="11000" b="0">
                <a:solidFill>
                  <a:srgbClr val="FFFFFF"/>
                </a:solidFill>
                <a:latin typeface="Gill Sans"/>
                <a:ea typeface="Gill Sans"/>
                <a:cs typeface="Gill Sans"/>
                <a:sym typeface="Gill Sans"/>
              </a:defRPr>
            </a:lvl1pPr>
          </a:lstStyle>
          <a:p>
            <a:r>
              <a:t>Title Text</a:t>
            </a:r>
          </a:p>
        </p:txBody>
      </p:sp>
      <p:sp>
        <p:nvSpPr>
          <p:cNvPr id="519" name="Shape 519"/>
          <p:cNvSpPr>
            <a:spLocks noGrp="1"/>
          </p:cNvSpPr>
          <p:nvPr>
            <p:ph type="body" sz="half" idx="1"/>
          </p:nvPr>
        </p:nvSpPr>
        <p:spPr>
          <a:xfrm>
            <a:off x="1005207" y="2640335"/>
            <a:ext cx="8879311" cy="7467842"/>
          </a:xfrm>
          <a:prstGeom prst="rect">
            <a:avLst/>
          </a:prstGeom>
        </p:spPr>
        <p:txBody>
          <a:bodyPr lIns="89704" tIns="89704" rIns="89704" bIns="89704">
            <a:normAutofit/>
          </a:bodyPr>
          <a:lstStyle>
            <a:lvl1pPr marL="1744293" indent="-1121327">
              <a:spcBef>
                <a:spcPts val="3300"/>
              </a:spcBef>
              <a:buSzPct val="171000"/>
              <a:buFont typeface="Gill Sans"/>
              <a:buChar char="•"/>
              <a:defRPr sz="5500">
                <a:solidFill>
                  <a:srgbClr val="FFFFFF"/>
                </a:solidFill>
                <a:latin typeface="Gill Sans"/>
                <a:ea typeface="Gill Sans"/>
                <a:cs typeface="Gill Sans"/>
                <a:sym typeface="Gill Sans"/>
              </a:defRPr>
            </a:lvl1pPr>
            <a:lvl2pPr marL="2807306" indent="-1312198">
              <a:spcBef>
                <a:spcPts val="3300"/>
              </a:spcBef>
              <a:buSzPct val="171000"/>
              <a:buFont typeface="Gill Sans"/>
              <a:buChar char="•"/>
              <a:defRPr sz="5500">
                <a:solidFill>
                  <a:srgbClr val="FFFFFF"/>
                </a:solidFill>
                <a:latin typeface="Gill Sans"/>
                <a:ea typeface="Gill Sans"/>
                <a:cs typeface="Gill Sans"/>
                <a:sym typeface="Gill Sans"/>
              </a:defRPr>
            </a:lvl2pPr>
            <a:lvl3pPr marL="3948625" indent="-1581367">
              <a:spcBef>
                <a:spcPts val="3300"/>
              </a:spcBef>
              <a:buSzPct val="171000"/>
              <a:buFont typeface="Gill Sans"/>
              <a:buChar char="•"/>
              <a:defRPr sz="5500">
                <a:solidFill>
                  <a:srgbClr val="FFFFFF"/>
                </a:solidFill>
                <a:latin typeface="Gill Sans"/>
                <a:ea typeface="Gill Sans"/>
                <a:cs typeface="Gill Sans"/>
                <a:sym typeface="Gill Sans"/>
              </a:defRPr>
            </a:lvl3pPr>
            <a:lvl4pPr marL="5001497" indent="-1762092">
              <a:spcBef>
                <a:spcPts val="3300"/>
              </a:spcBef>
              <a:buSzPct val="171000"/>
              <a:buFont typeface="Gill Sans"/>
              <a:buChar char="•"/>
              <a:defRPr sz="5500">
                <a:solidFill>
                  <a:srgbClr val="FFFFFF"/>
                </a:solidFill>
                <a:latin typeface="Gill Sans"/>
                <a:ea typeface="Gill Sans"/>
                <a:cs typeface="Gill Sans"/>
                <a:sym typeface="Gill Sans"/>
              </a:defRPr>
            </a:lvl4pPr>
            <a:lvl5pPr marL="5873651" indent="-1762092">
              <a:spcBef>
                <a:spcPts val="3300"/>
              </a:spcBef>
              <a:buSzPct val="171000"/>
              <a:buFont typeface="Gill Sans"/>
              <a:buChar char="•"/>
              <a:defRPr sz="55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20" name="Shape 520"/>
          <p:cNvSpPr>
            <a:spLocks noGrp="1"/>
          </p:cNvSpPr>
          <p:nvPr>
            <p:ph type="sldNum" sz="quarter" idx="2"/>
          </p:nvPr>
        </p:nvSpPr>
        <p:spPr>
          <a:xfrm>
            <a:off x="13923102" y="10482093"/>
            <a:ext cx="484837" cy="494857"/>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382663098"/>
      </p:ext>
    </p:extLst>
  </p:cSld>
  <p:clrMapOvr>
    <a:masterClrMapping/>
  </p:clrMapOvr>
  <p:transition spd="med"/>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type="tx">
  <p:cSld name="Comparison">
    <p:bg>
      <p:bgPr>
        <a:solidFill>
          <a:srgbClr val="000000"/>
        </a:solidFill>
        <a:effectLst/>
      </p:bgPr>
    </p:bg>
    <p:spTree>
      <p:nvGrpSpPr>
        <p:cNvPr id="1" name=""/>
        <p:cNvGrpSpPr/>
        <p:nvPr/>
      </p:nvGrpSpPr>
      <p:grpSpPr>
        <a:xfrm>
          <a:off x="0" y="0"/>
          <a:ext cx="0" cy="0"/>
          <a:chOff x="0" y="0"/>
          <a:chExt cx="0" cy="0"/>
        </a:xfrm>
      </p:grpSpPr>
      <p:sp>
        <p:nvSpPr>
          <p:cNvPr id="527" name="Shape 527"/>
          <p:cNvSpPr>
            <a:spLocks noGrp="1"/>
          </p:cNvSpPr>
          <p:nvPr>
            <p:ph type="title"/>
          </p:nvPr>
        </p:nvSpPr>
        <p:spPr>
          <a:xfrm>
            <a:off x="1005205" y="453152"/>
            <a:ext cx="18093690" cy="1885952"/>
          </a:xfrm>
          <a:prstGeom prst="rect">
            <a:avLst/>
          </a:prstGeom>
        </p:spPr>
        <p:txBody>
          <a:bodyPr lIns="89704" tIns="89704" rIns="89704" bIns="89704">
            <a:normAutofit/>
          </a:bodyPr>
          <a:lstStyle>
            <a:lvl1pPr algn="ctr">
              <a:lnSpc>
                <a:spcPct val="100000"/>
              </a:lnSpc>
              <a:defRPr sz="11000" b="0">
                <a:solidFill>
                  <a:srgbClr val="FFFFFF"/>
                </a:solidFill>
                <a:latin typeface="Gill Sans"/>
                <a:ea typeface="Gill Sans"/>
                <a:cs typeface="Gill Sans"/>
                <a:sym typeface="Gill Sans"/>
              </a:defRPr>
            </a:lvl1pPr>
          </a:lstStyle>
          <a:p>
            <a:r>
              <a:t>Title Text</a:t>
            </a:r>
          </a:p>
        </p:txBody>
      </p:sp>
      <p:sp>
        <p:nvSpPr>
          <p:cNvPr id="528" name="Shape 528"/>
          <p:cNvSpPr>
            <a:spLocks noGrp="1"/>
          </p:cNvSpPr>
          <p:nvPr>
            <p:ph type="body" sz="quarter" idx="1"/>
          </p:nvPr>
        </p:nvSpPr>
        <p:spPr>
          <a:xfrm>
            <a:off x="1005205" y="2532937"/>
            <a:ext cx="8882803" cy="1055609"/>
          </a:xfrm>
          <a:prstGeom prst="rect">
            <a:avLst/>
          </a:prstGeom>
        </p:spPr>
        <p:txBody>
          <a:bodyPr lIns="89704" tIns="89704" rIns="89704" bIns="89704" anchor="b">
            <a:normAutofit/>
          </a:bodyPr>
          <a:lstStyle>
            <a:lvl1pPr>
              <a:spcBef>
                <a:spcPts val="3300"/>
              </a:spcBef>
              <a:defRPr sz="4700" b="1">
                <a:solidFill>
                  <a:srgbClr val="FFFFFF"/>
                </a:solidFill>
                <a:latin typeface="Gill Sans"/>
                <a:ea typeface="Gill Sans"/>
                <a:cs typeface="Gill Sans"/>
                <a:sym typeface="Gill Sans"/>
              </a:defRPr>
            </a:lvl1pPr>
            <a:lvl2pPr indent="897065">
              <a:spcBef>
                <a:spcPts val="3300"/>
              </a:spcBef>
              <a:defRPr sz="4700" b="1">
                <a:solidFill>
                  <a:srgbClr val="FFFFFF"/>
                </a:solidFill>
                <a:latin typeface="Gill Sans"/>
                <a:ea typeface="Gill Sans"/>
                <a:cs typeface="Gill Sans"/>
                <a:sym typeface="Gill Sans"/>
              </a:defRPr>
            </a:lvl2pPr>
            <a:lvl3pPr marL="0" indent="1794128">
              <a:spcBef>
                <a:spcPts val="3300"/>
              </a:spcBef>
              <a:buSzTx/>
              <a:buNone/>
              <a:defRPr sz="4700" b="1">
                <a:solidFill>
                  <a:srgbClr val="FFFFFF"/>
                </a:solidFill>
                <a:latin typeface="Gill Sans"/>
                <a:ea typeface="Gill Sans"/>
                <a:cs typeface="Gill Sans"/>
                <a:sym typeface="Gill Sans"/>
              </a:defRPr>
            </a:lvl3pPr>
            <a:lvl4pPr marL="0" indent="2691196">
              <a:spcBef>
                <a:spcPts val="3300"/>
              </a:spcBef>
              <a:buSzTx/>
              <a:buNone/>
              <a:defRPr sz="4700" b="1">
                <a:solidFill>
                  <a:srgbClr val="FFFFFF"/>
                </a:solidFill>
                <a:latin typeface="Gill Sans"/>
                <a:ea typeface="Gill Sans"/>
                <a:cs typeface="Gill Sans"/>
                <a:sym typeface="Gill Sans"/>
              </a:defRPr>
            </a:lvl4pPr>
            <a:lvl5pPr marL="0" indent="3588255">
              <a:spcBef>
                <a:spcPts val="3300"/>
              </a:spcBef>
              <a:buSzTx/>
              <a:buNone/>
              <a:defRPr sz="4700" b="1">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29" name="Shape 529"/>
          <p:cNvSpPr>
            <a:spLocks noGrp="1"/>
          </p:cNvSpPr>
          <p:nvPr>
            <p:ph type="body" sz="quarter" idx="13"/>
          </p:nvPr>
        </p:nvSpPr>
        <p:spPr>
          <a:xfrm>
            <a:off x="10212605" y="2532937"/>
            <a:ext cx="8886292" cy="1055609"/>
          </a:xfrm>
          <a:prstGeom prst="rect">
            <a:avLst/>
          </a:prstGeom>
        </p:spPr>
        <p:txBody>
          <a:bodyPr lIns="89704" tIns="89704" rIns="89704" bIns="89704" anchor="b">
            <a:normAutofit/>
          </a:bodyPr>
          <a:lstStyle>
            <a:lvl1pPr>
              <a:spcBef>
                <a:spcPts val="2721"/>
              </a:spcBef>
              <a:defRPr sz="4700" b="1">
                <a:solidFill>
                  <a:srgbClr val="FFFFFF"/>
                </a:solidFill>
                <a:latin typeface="Gill Sans"/>
                <a:ea typeface="Gill Sans"/>
                <a:cs typeface="Gill Sans"/>
                <a:sym typeface="Gill Sans"/>
              </a:defRPr>
            </a:lvl1pPr>
          </a:lstStyle>
          <a:p>
            <a:pPr>
              <a:spcBef>
                <a:spcPts val="3300"/>
              </a:spcBef>
              <a:defRPr sz="4700" b="1">
                <a:solidFill>
                  <a:srgbClr val="FFFFFF"/>
                </a:solidFill>
                <a:latin typeface="Gill Sans"/>
                <a:ea typeface="Gill Sans"/>
                <a:cs typeface="Gill Sans"/>
                <a:sym typeface="Gill Sans"/>
              </a:defRPr>
            </a:pPr>
            <a:endParaRPr/>
          </a:p>
        </p:txBody>
      </p:sp>
      <p:sp>
        <p:nvSpPr>
          <p:cNvPr id="530" name="Shape 530"/>
          <p:cNvSpPr>
            <a:spLocks noGrp="1"/>
          </p:cNvSpPr>
          <p:nvPr>
            <p:ph type="sldNum" sz="quarter" idx="2"/>
          </p:nvPr>
        </p:nvSpPr>
        <p:spPr>
          <a:xfrm>
            <a:off x="13923102" y="10482093"/>
            <a:ext cx="484837" cy="494857"/>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004947713"/>
      </p:ext>
    </p:extLst>
  </p:cSld>
  <p:clrMapOvr>
    <a:masterClrMapping/>
  </p:clrMapOvr>
  <p:transition spd="med"/>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type="tx">
  <p:cSld name="7_Title Only">
    <p:bg>
      <p:bgPr>
        <a:solidFill>
          <a:srgbClr val="000000"/>
        </a:solidFill>
        <a:effectLst/>
      </p:bgPr>
    </p:bg>
    <p:spTree>
      <p:nvGrpSpPr>
        <p:cNvPr id="1" name=""/>
        <p:cNvGrpSpPr/>
        <p:nvPr/>
      </p:nvGrpSpPr>
      <p:grpSpPr>
        <a:xfrm>
          <a:off x="0" y="0"/>
          <a:ext cx="0" cy="0"/>
          <a:chOff x="0" y="0"/>
          <a:chExt cx="0" cy="0"/>
        </a:xfrm>
      </p:grpSpPr>
      <p:sp>
        <p:nvSpPr>
          <p:cNvPr id="537" name="Shape 537"/>
          <p:cNvSpPr>
            <a:spLocks noGrp="1"/>
          </p:cNvSpPr>
          <p:nvPr>
            <p:ph type="title"/>
          </p:nvPr>
        </p:nvSpPr>
        <p:spPr>
          <a:xfrm>
            <a:off x="1005205" y="453152"/>
            <a:ext cx="18093690" cy="1885952"/>
          </a:xfrm>
          <a:prstGeom prst="rect">
            <a:avLst/>
          </a:prstGeom>
        </p:spPr>
        <p:txBody>
          <a:bodyPr lIns="89704" tIns="89704" rIns="89704" bIns="89704">
            <a:normAutofit/>
          </a:bodyPr>
          <a:lstStyle>
            <a:lvl1pPr algn="ctr">
              <a:lnSpc>
                <a:spcPct val="100000"/>
              </a:lnSpc>
              <a:defRPr sz="11000" b="0">
                <a:solidFill>
                  <a:srgbClr val="FFFFFF"/>
                </a:solidFill>
                <a:latin typeface="Gill Sans"/>
                <a:ea typeface="Gill Sans"/>
                <a:cs typeface="Gill Sans"/>
                <a:sym typeface="Gill Sans"/>
              </a:defRPr>
            </a:lvl1pPr>
          </a:lstStyle>
          <a:p>
            <a:r>
              <a:t>Title Text</a:t>
            </a:r>
          </a:p>
        </p:txBody>
      </p:sp>
      <p:sp>
        <p:nvSpPr>
          <p:cNvPr id="538" name="Shape 538"/>
          <p:cNvSpPr>
            <a:spLocks noGrp="1"/>
          </p:cNvSpPr>
          <p:nvPr>
            <p:ph type="sldNum" sz="quarter" idx="2"/>
          </p:nvPr>
        </p:nvSpPr>
        <p:spPr>
          <a:xfrm>
            <a:off x="13923102" y="10482093"/>
            <a:ext cx="484837" cy="494857"/>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2483875878"/>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1_Two Content">
    <p:spTree>
      <p:nvGrpSpPr>
        <p:cNvPr id="1" name=""/>
        <p:cNvGrpSpPr/>
        <p:nvPr/>
      </p:nvGrpSpPr>
      <p:grpSpPr>
        <a:xfrm>
          <a:off x="0" y="0"/>
          <a:ext cx="0" cy="0"/>
          <a:chOff x="0" y="0"/>
          <a:chExt cx="0" cy="0"/>
        </a:xfrm>
      </p:grpSpPr>
      <p:sp>
        <p:nvSpPr>
          <p:cNvPr id="105" name="Shape 105"/>
          <p:cNvSpPr>
            <a:spLocks noGrp="1"/>
          </p:cNvSpPr>
          <p:nvPr>
            <p:ph type="title"/>
          </p:nvPr>
        </p:nvSpPr>
        <p:spPr>
          <a:xfrm>
            <a:off x="1005224" y="519672"/>
            <a:ext cx="14351439" cy="1632132"/>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06" name="Shape 106"/>
          <p:cNvSpPr>
            <a:spLocks noGrp="1"/>
          </p:cNvSpPr>
          <p:nvPr>
            <p:ph type="body" sz="quarter" idx="1"/>
          </p:nvPr>
        </p:nvSpPr>
        <p:spPr>
          <a:xfrm>
            <a:off x="1005209" y="2602625"/>
            <a:ext cx="8745285" cy="277156"/>
          </a:xfrm>
          <a:prstGeom prst="rect">
            <a:avLst/>
          </a:prstGeom>
        </p:spPr>
        <p:txBody>
          <a:bodyPr>
            <a:normAutofit/>
          </a:bodyPr>
          <a:lstStyle>
            <a:lvl1pPr>
              <a:spcBef>
                <a:spcPts val="0"/>
              </a:spcBef>
              <a:defRPr sz="1800">
                <a:solidFill>
                  <a:srgbClr val="000000"/>
                </a:solidFill>
              </a:defRPr>
            </a:lvl1pPr>
            <a:lvl2pPr indent="456620">
              <a:spcBef>
                <a:spcPts val="0"/>
              </a:spcBef>
              <a:defRPr sz="1800">
                <a:solidFill>
                  <a:srgbClr val="000000"/>
                </a:solidFill>
              </a:defRPr>
            </a:lvl2pPr>
            <a:lvl3pPr marL="0" indent="913243">
              <a:spcBef>
                <a:spcPts val="0"/>
              </a:spcBef>
              <a:buSzTx/>
              <a:buNone/>
              <a:defRPr sz="1800">
                <a:solidFill>
                  <a:srgbClr val="000000"/>
                </a:solidFill>
              </a:defRPr>
            </a:lvl3pPr>
            <a:lvl4pPr marL="0" indent="1369867">
              <a:spcBef>
                <a:spcPts val="0"/>
              </a:spcBef>
              <a:buSzTx/>
              <a:buNone/>
              <a:defRPr sz="1800">
                <a:solidFill>
                  <a:srgbClr val="000000"/>
                </a:solidFill>
              </a:defRPr>
            </a:lvl4pPr>
            <a:lvl5pPr marL="0" indent="1826493">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7" name="Shape 107"/>
          <p:cNvSpPr>
            <a:spLocks noGrp="1"/>
          </p:cNvSpPr>
          <p:nvPr>
            <p:ph type="sldNum" sz="quarter" idx="2"/>
          </p:nvPr>
        </p:nvSpPr>
        <p:spPr>
          <a:xfrm>
            <a:off x="18857649" y="778332"/>
            <a:ext cx="241252" cy="246221"/>
          </a:xfrm>
          <a:prstGeom prst="rect">
            <a:avLst/>
          </a:prstGeom>
        </p:spPr>
        <p:txBody>
          <a:bodyPr/>
          <a:lstStyle>
            <a:lvl1pPr defTabSz="912374">
              <a:defRPr sz="1600"/>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997755883"/>
      </p:ext>
    </p:extLst>
  </p:cSld>
  <p:clrMapOvr>
    <a:masterClrMapping/>
  </p:clrMapOvr>
  <p:transition spd="med"/>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type="tx">
  <p:cSld name="4_Blank">
    <p:bg>
      <p:bgPr>
        <a:solidFill>
          <a:srgbClr val="000000"/>
        </a:solidFill>
        <a:effectLst/>
      </p:bgPr>
    </p:bg>
    <p:spTree>
      <p:nvGrpSpPr>
        <p:cNvPr id="1" name=""/>
        <p:cNvGrpSpPr/>
        <p:nvPr/>
      </p:nvGrpSpPr>
      <p:grpSpPr>
        <a:xfrm>
          <a:off x="0" y="0"/>
          <a:ext cx="0" cy="0"/>
          <a:chOff x="0" y="0"/>
          <a:chExt cx="0" cy="0"/>
        </a:xfrm>
      </p:grpSpPr>
      <p:sp>
        <p:nvSpPr>
          <p:cNvPr id="545" name="Shape 545"/>
          <p:cNvSpPr>
            <a:spLocks noGrp="1"/>
          </p:cNvSpPr>
          <p:nvPr>
            <p:ph type="sldNum" sz="quarter" idx="2"/>
          </p:nvPr>
        </p:nvSpPr>
        <p:spPr>
          <a:xfrm>
            <a:off x="13923102" y="10482093"/>
            <a:ext cx="484837" cy="494857"/>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303777411"/>
      </p:ext>
    </p:extLst>
  </p:cSld>
  <p:clrMapOvr>
    <a:masterClrMapping/>
  </p:clrMapOvr>
  <p:transition spd="med"/>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type="tx">
  <p:cSld name="Content with Caption">
    <p:bg>
      <p:bgPr>
        <a:solidFill>
          <a:srgbClr val="000000"/>
        </a:solidFill>
        <a:effectLst/>
      </p:bgPr>
    </p:bg>
    <p:spTree>
      <p:nvGrpSpPr>
        <p:cNvPr id="1" name=""/>
        <p:cNvGrpSpPr/>
        <p:nvPr/>
      </p:nvGrpSpPr>
      <p:grpSpPr>
        <a:xfrm>
          <a:off x="0" y="0"/>
          <a:ext cx="0" cy="0"/>
          <a:chOff x="0" y="0"/>
          <a:chExt cx="0" cy="0"/>
        </a:xfrm>
      </p:grpSpPr>
      <p:sp>
        <p:nvSpPr>
          <p:cNvPr id="552" name="Shape 552"/>
          <p:cNvSpPr>
            <a:spLocks noGrp="1"/>
          </p:cNvSpPr>
          <p:nvPr>
            <p:ph type="title"/>
          </p:nvPr>
        </p:nvSpPr>
        <p:spPr>
          <a:xfrm>
            <a:off x="1005205" y="450532"/>
            <a:ext cx="6614112" cy="1917384"/>
          </a:xfrm>
          <a:prstGeom prst="rect">
            <a:avLst/>
          </a:prstGeom>
        </p:spPr>
        <p:txBody>
          <a:bodyPr lIns="89704" tIns="89704" rIns="89704" bIns="89704" anchor="b">
            <a:normAutofit/>
          </a:bodyPr>
          <a:lstStyle>
            <a:lvl1pPr>
              <a:lnSpc>
                <a:spcPct val="100000"/>
              </a:lnSpc>
              <a:defRPr sz="3900">
                <a:solidFill>
                  <a:srgbClr val="FFFFFF"/>
                </a:solidFill>
                <a:latin typeface="Gill Sans"/>
                <a:ea typeface="Gill Sans"/>
                <a:cs typeface="Gill Sans"/>
                <a:sym typeface="Gill Sans"/>
              </a:defRPr>
            </a:lvl1pPr>
          </a:lstStyle>
          <a:p>
            <a:r>
              <a:t>Title Text</a:t>
            </a:r>
          </a:p>
        </p:txBody>
      </p:sp>
      <p:sp>
        <p:nvSpPr>
          <p:cNvPr id="553" name="Shape 553"/>
          <p:cNvSpPr>
            <a:spLocks noGrp="1"/>
          </p:cNvSpPr>
          <p:nvPr>
            <p:ph type="body" idx="1"/>
          </p:nvPr>
        </p:nvSpPr>
        <p:spPr>
          <a:xfrm>
            <a:off x="7860145" y="450549"/>
            <a:ext cx="11238750" cy="9657642"/>
          </a:xfrm>
          <a:prstGeom prst="rect">
            <a:avLst/>
          </a:prstGeom>
        </p:spPr>
        <p:txBody>
          <a:bodyPr lIns="89704" tIns="89704" rIns="89704" bIns="89704">
            <a:normAutofit/>
          </a:bodyPr>
          <a:lstStyle>
            <a:lvl1pPr marL="1744293" indent="-1121327">
              <a:spcBef>
                <a:spcPts val="3300"/>
              </a:spcBef>
              <a:buSzPct val="171000"/>
              <a:buFont typeface="Gill Sans"/>
              <a:buChar char="•"/>
              <a:defRPr sz="6300">
                <a:solidFill>
                  <a:srgbClr val="FFFFFF"/>
                </a:solidFill>
                <a:latin typeface="Gill Sans"/>
                <a:ea typeface="Gill Sans"/>
                <a:cs typeface="Gill Sans"/>
                <a:sym typeface="Gill Sans"/>
              </a:defRPr>
            </a:lvl1pPr>
            <a:lvl2pPr marL="2779542" indent="-1284437">
              <a:spcBef>
                <a:spcPts val="3300"/>
              </a:spcBef>
              <a:buSzPct val="171000"/>
              <a:buFont typeface="Gill Sans"/>
              <a:buChar char="•"/>
              <a:defRPr sz="6300">
                <a:solidFill>
                  <a:srgbClr val="FFFFFF"/>
                </a:solidFill>
                <a:latin typeface="Gill Sans"/>
                <a:ea typeface="Gill Sans"/>
                <a:cs typeface="Gill Sans"/>
                <a:sym typeface="Gill Sans"/>
              </a:defRPr>
            </a:lvl2pPr>
            <a:lvl3pPr marL="3870318" indent="-1503061">
              <a:spcBef>
                <a:spcPts val="3300"/>
              </a:spcBef>
              <a:buSzPct val="171000"/>
              <a:buFont typeface="Gill Sans"/>
              <a:buChar char="•"/>
              <a:defRPr sz="6300">
                <a:solidFill>
                  <a:srgbClr val="FFFFFF"/>
                </a:solidFill>
                <a:latin typeface="Gill Sans"/>
                <a:ea typeface="Gill Sans"/>
                <a:cs typeface="Gill Sans"/>
                <a:sym typeface="Gill Sans"/>
              </a:defRPr>
            </a:lvl3pPr>
            <a:lvl4pPr marL="5050781" indent="-1811391">
              <a:spcBef>
                <a:spcPts val="3300"/>
              </a:spcBef>
              <a:buSzPct val="171000"/>
              <a:buFont typeface="Gill Sans"/>
              <a:buChar char="•"/>
              <a:defRPr sz="6300">
                <a:solidFill>
                  <a:srgbClr val="FFFFFF"/>
                </a:solidFill>
                <a:latin typeface="Gill Sans"/>
                <a:ea typeface="Gill Sans"/>
                <a:cs typeface="Gill Sans"/>
                <a:sym typeface="Gill Sans"/>
              </a:defRPr>
            </a:lvl4pPr>
            <a:lvl5pPr marL="5922932" indent="-1811391">
              <a:spcBef>
                <a:spcPts val="3300"/>
              </a:spcBef>
              <a:buSzPct val="171000"/>
              <a:buFont typeface="Gill Sans"/>
              <a:buChar char="•"/>
              <a:defRPr sz="63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54" name="Shape 554"/>
          <p:cNvSpPr>
            <a:spLocks noGrp="1"/>
          </p:cNvSpPr>
          <p:nvPr>
            <p:ph type="body" sz="half" idx="13"/>
          </p:nvPr>
        </p:nvSpPr>
        <p:spPr>
          <a:xfrm>
            <a:off x="1005205" y="2367918"/>
            <a:ext cx="6614112" cy="7740257"/>
          </a:xfrm>
          <a:prstGeom prst="rect">
            <a:avLst/>
          </a:prstGeom>
        </p:spPr>
        <p:txBody>
          <a:bodyPr lIns="89704" tIns="89704" rIns="89704" bIns="89704">
            <a:normAutofit/>
          </a:bodyPr>
          <a:lstStyle>
            <a:lvl1pPr>
              <a:spcBef>
                <a:spcPts val="2721"/>
              </a:spcBef>
              <a:defRPr sz="2700">
                <a:solidFill>
                  <a:srgbClr val="FFFFFF"/>
                </a:solidFill>
                <a:latin typeface="Gill Sans"/>
                <a:ea typeface="Gill Sans"/>
                <a:cs typeface="Gill Sans"/>
                <a:sym typeface="Gill Sans"/>
              </a:defRPr>
            </a:lvl1pPr>
          </a:lstStyle>
          <a:p>
            <a:pPr>
              <a:spcBef>
                <a:spcPts val="3300"/>
              </a:spcBef>
              <a:defRPr sz="2700">
                <a:solidFill>
                  <a:srgbClr val="FFFFFF"/>
                </a:solidFill>
                <a:latin typeface="Gill Sans"/>
                <a:ea typeface="Gill Sans"/>
                <a:cs typeface="Gill Sans"/>
                <a:sym typeface="Gill Sans"/>
              </a:defRPr>
            </a:pPr>
            <a:endParaRPr/>
          </a:p>
        </p:txBody>
      </p:sp>
      <p:sp>
        <p:nvSpPr>
          <p:cNvPr id="555" name="Shape 555"/>
          <p:cNvSpPr>
            <a:spLocks noGrp="1"/>
          </p:cNvSpPr>
          <p:nvPr>
            <p:ph type="sldNum" sz="quarter" idx="2"/>
          </p:nvPr>
        </p:nvSpPr>
        <p:spPr>
          <a:xfrm>
            <a:off x="13923102" y="10482093"/>
            <a:ext cx="484837" cy="494857"/>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2187418132"/>
      </p:ext>
    </p:extLst>
  </p:cSld>
  <p:clrMapOvr>
    <a:masterClrMapping/>
  </p:clrMapOvr>
  <p:transition spd="med"/>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type="tx">
  <p:cSld name="Picture with Caption">
    <p:bg>
      <p:bgPr>
        <a:solidFill>
          <a:srgbClr val="000000"/>
        </a:solidFill>
        <a:effectLst/>
      </p:bgPr>
    </p:bg>
    <p:spTree>
      <p:nvGrpSpPr>
        <p:cNvPr id="1" name=""/>
        <p:cNvGrpSpPr/>
        <p:nvPr/>
      </p:nvGrpSpPr>
      <p:grpSpPr>
        <a:xfrm>
          <a:off x="0" y="0"/>
          <a:ext cx="0" cy="0"/>
          <a:chOff x="0" y="0"/>
          <a:chExt cx="0" cy="0"/>
        </a:xfrm>
      </p:grpSpPr>
      <p:sp>
        <p:nvSpPr>
          <p:cNvPr id="562" name="Shape 562"/>
          <p:cNvSpPr>
            <a:spLocks noGrp="1"/>
          </p:cNvSpPr>
          <p:nvPr>
            <p:ph type="title"/>
          </p:nvPr>
        </p:nvSpPr>
        <p:spPr>
          <a:xfrm>
            <a:off x="3940560" y="7920992"/>
            <a:ext cx="12062461" cy="935119"/>
          </a:xfrm>
          <a:prstGeom prst="rect">
            <a:avLst/>
          </a:prstGeom>
        </p:spPr>
        <p:txBody>
          <a:bodyPr lIns="89704" tIns="89704" rIns="89704" bIns="89704" anchor="b">
            <a:normAutofit/>
          </a:bodyPr>
          <a:lstStyle>
            <a:lvl1pPr>
              <a:lnSpc>
                <a:spcPct val="100000"/>
              </a:lnSpc>
              <a:defRPr sz="3900">
                <a:solidFill>
                  <a:srgbClr val="FFFFFF"/>
                </a:solidFill>
                <a:latin typeface="Gill Sans"/>
                <a:ea typeface="Gill Sans"/>
                <a:cs typeface="Gill Sans"/>
                <a:sym typeface="Gill Sans"/>
              </a:defRPr>
            </a:lvl1pPr>
          </a:lstStyle>
          <a:p>
            <a:r>
              <a:t>Title Text</a:t>
            </a:r>
          </a:p>
        </p:txBody>
      </p:sp>
      <p:sp>
        <p:nvSpPr>
          <p:cNvPr id="563" name="Shape 563"/>
          <p:cNvSpPr>
            <a:spLocks noGrp="1"/>
          </p:cNvSpPr>
          <p:nvPr>
            <p:ph type="pic" sz="half" idx="13"/>
          </p:nvPr>
        </p:nvSpPr>
        <p:spPr>
          <a:xfrm>
            <a:off x="3940560" y="1011095"/>
            <a:ext cx="12062461" cy="6789423"/>
          </a:xfrm>
          <a:prstGeom prst="rect">
            <a:avLst/>
          </a:prstGeom>
        </p:spPr>
        <p:txBody>
          <a:bodyPr lIns="91394" tIns="45696" rIns="91394" bIns="45696"/>
          <a:lstStyle/>
          <a:p>
            <a:endParaRPr/>
          </a:p>
        </p:txBody>
      </p:sp>
      <p:sp>
        <p:nvSpPr>
          <p:cNvPr id="564" name="Shape 564"/>
          <p:cNvSpPr>
            <a:spLocks noGrp="1"/>
          </p:cNvSpPr>
          <p:nvPr>
            <p:ph type="body" sz="quarter" idx="1"/>
          </p:nvPr>
        </p:nvSpPr>
        <p:spPr>
          <a:xfrm>
            <a:off x="3940560" y="8856111"/>
            <a:ext cx="12062461" cy="1328023"/>
          </a:xfrm>
          <a:prstGeom prst="rect">
            <a:avLst/>
          </a:prstGeom>
        </p:spPr>
        <p:txBody>
          <a:bodyPr lIns="89704" tIns="89704" rIns="89704" bIns="89704">
            <a:normAutofit/>
          </a:bodyPr>
          <a:lstStyle>
            <a:lvl1pPr>
              <a:spcBef>
                <a:spcPts val="3300"/>
              </a:spcBef>
              <a:defRPr sz="2700">
                <a:solidFill>
                  <a:srgbClr val="FFFFFF"/>
                </a:solidFill>
                <a:latin typeface="Gill Sans"/>
                <a:ea typeface="Gill Sans"/>
                <a:cs typeface="Gill Sans"/>
                <a:sym typeface="Gill Sans"/>
              </a:defRPr>
            </a:lvl1pPr>
            <a:lvl2pPr indent="897065">
              <a:spcBef>
                <a:spcPts val="3300"/>
              </a:spcBef>
              <a:defRPr sz="2700">
                <a:solidFill>
                  <a:srgbClr val="FFFFFF"/>
                </a:solidFill>
                <a:latin typeface="Gill Sans"/>
                <a:ea typeface="Gill Sans"/>
                <a:cs typeface="Gill Sans"/>
                <a:sym typeface="Gill Sans"/>
              </a:defRPr>
            </a:lvl2pPr>
            <a:lvl3pPr marL="0" indent="1794128">
              <a:spcBef>
                <a:spcPts val="3300"/>
              </a:spcBef>
              <a:buSzTx/>
              <a:buNone/>
              <a:defRPr sz="2700">
                <a:solidFill>
                  <a:srgbClr val="FFFFFF"/>
                </a:solidFill>
                <a:latin typeface="Gill Sans"/>
                <a:ea typeface="Gill Sans"/>
                <a:cs typeface="Gill Sans"/>
                <a:sym typeface="Gill Sans"/>
              </a:defRPr>
            </a:lvl3pPr>
            <a:lvl4pPr marL="0" indent="2691196">
              <a:spcBef>
                <a:spcPts val="3300"/>
              </a:spcBef>
              <a:buSzTx/>
              <a:buNone/>
              <a:defRPr sz="2700">
                <a:solidFill>
                  <a:srgbClr val="FFFFFF"/>
                </a:solidFill>
                <a:latin typeface="Gill Sans"/>
                <a:ea typeface="Gill Sans"/>
                <a:cs typeface="Gill Sans"/>
                <a:sym typeface="Gill Sans"/>
              </a:defRPr>
            </a:lvl4pPr>
            <a:lvl5pPr marL="0" indent="3588255">
              <a:spcBef>
                <a:spcPts val="3300"/>
              </a:spcBef>
              <a:buSzTx/>
              <a:buNone/>
              <a:defRPr sz="27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65" name="Shape 565"/>
          <p:cNvSpPr>
            <a:spLocks noGrp="1"/>
          </p:cNvSpPr>
          <p:nvPr>
            <p:ph type="sldNum" sz="quarter" idx="2"/>
          </p:nvPr>
        </p:nvSpPr>
        <p:spPr>
          <a:xfrm>
            <a:off x="13923102" y="10482093"/>
            <a:ext cx="484837" cy="494857"/>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2180519209"/>
      </p:ext>
    </p:extLst>
  </p:cSld>
  <p:clrMapOvr>
    <a:masterClrMapping/>
  </p:clrMapOvr>
  <p:transition spd="med"/>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type="tx">
  <p:cSld name="Title and Vertical Text">
    <p:bg>
      <p:bgPr>
        <a:solidFill>
          <a:srgbClr val="000000"/>
        </a:solidFill>
        <a:effectLst/>
      </p:bgPr>
    </p:bg>
    <p:spTree>
      <p:nvGrpSpPr>
        <p:cNvPr id="1" name=""/>
        <p:cNvGrpSpPr/>
        <p:nvPr/>
      </p:nvGrpSpPr>
      <p:grpSpPr>
        <a:xfrm>
          <a:off x="0" y="0"/>
          <a:ext cx="0" cy="0"/>
          <a:chOff x="0" y="0"/>
          <a:chExt cx="0" cy="0"/>
        </a:xfrm>
      </p:grpSpPr>
      <p:sp>
        <p:nvSpPr>
          <p:cNvPr id="572" name="Shape 572"/>
          <p:cNvSpPr>
            <a:spLocks noGrp="1"/>
          </p:cNvSpPr>
          <p:nvPr>
            <p:ph type="title"/>
          </p:nvPr>
        </p:nvSpPr>
        <p:spPr>
          <a:xfrm>
            <a:off x="1005205" y="453152"/>
            <a:ext cx="18093690" cy="1885952"/>
          </a:xfrm>
          <a:prstGeom prst="rect">
            <a:avLst/>
          </a:prstGeom>
        </p:spPr>
        <p:txBody>
          <a:bodyPr lIns="89704" tIns="89704" rIns="89704" bIns="89704">
            <a:normAutofit/>
          </a:bodyPr>
          <a:lstStyle>
            <a:lvl1pPr algn="ctr">
              <a:lnSpc>
                <a:spcPct val="100000"/>
              </a:lnSpc>
              <a:defRPr sz="11000" b="0">
                <a:solidFill>
                  <a:srgbClr val="FFFFFF"/>
                </a:solidFill>
                <a:latin typeface="Gill Sans"/>
                <a:ea typeface="Gill Sans"/>
                <a:cs typeface="Gill Sans"/>
                <a:sym typeface="Gill Sans"/>
              </a:defRPr>
            </a:lvl1pPr>
          </a:lstStyle>
          <a:p>
            <a:r>
              <a:t>Title Text</a:t>
            </a:r>
          </a:p>
        </p:txBody>
      </p:sp>
      <p:sp>
        <p:nvSpPr>
          <p:cNvPr id="573" name="Shape 573"/>
          <p:cNvSpPr>
            <a:spLocks noGrp="1"/>
          </p:cNvSpPr>
          <p:nvPr>
            <p:ph type="body" idx="1"/>
          </p:nvPr>
        </p:nvSpPr>
        <p:spPr>
          <a:xfrm>
            <a:off x="1005205" y="2640335"/>
            <a:ext cx="18093690" cy="7467842"/>
          </a:xfrm>
          <a:prstGeom prst="rect">
            <a:avLst/>
          </a:prstGeom>
        </p:spPr>
        <p:txBody>
          <a:bodyPr lIns="89704" tIns="89704" rIns="89704" bIns="89704">
            <a:normAutofit/>
          </a:bodyPr>
          <a:lstStyle>
            <a:lvl1pPr marL="1744293" indent="-1121327">
              <a:spcBef>
                <a:spcPts val="3300"/>
              </a:spcBef>
              <a:buSzPct val="171000"/>
              <a:buFont typeface="Gill Sans"/>
              <a:buChar char="•"/>
              <a:defRPr sz="5500">
                <a:solidFill>
                  <a:srgbClr val="FFFFFF"/>
                </a:solidFill>
                <a:latin typeface="Gill Sans"/>
                <a:ea typeface="Gill Sans"/>
                <a:cs typeface="Gill Sans"/>
                <a:sym typeface="Gill Sans"/>
              </a:defRPr>
            </a:lvl1pPr>
            <a:lvl2pPr marL="2616442" indent="-1121327">
              <a:spcBef>
                <a:spcPts val="3300"/>
              </a:spcBef>
              <a:buSzPct val="171000"/>
              <a:buFont typeface="Gill Sans"/>
              <a:buChar char="•"/>
              <a:defRPr sz="5500">
                <a:solidFill>
                  <a:srgbClr val="FFFFFF"/>
                </a:solidFill>
                <a:latin typeface="Gill Sans"/>
                <a:ea typeface="Gill Sans"/>
                <a:cs typeface="Gill Sans"/>
                <a:sym typeface="Gill Sans"/>
              </a:defRPr>
            </a:lvl2pPr>
            <a:lvl3pPr marL="3488590" indent="-1121327">
              <a:spcBef>
                <a:spcPts val="3300"/>
              </a:spcBef>
              <a:buSzPct val="171000"/>
              <a:buFont typeface="Gill Sans"/>
              <a:buChar char="•"/>
              <a:defRPr sz="5500">
                <a:solidFill>
                  <a:srgbClr val="FFFFFF"/>
                </a:solidFill>
                <a:latin typeface="Gill Sans"/>
                <a:ea typeface="Gill Sans"/>
                <a:cs typeface="Gill Sans"/>
                <a:sym typeface="Gill Sans"/>
              </a:defRPr>
            </a:lvl3pPr>
            <a:lvl4pPr marL="4360735" indent="-1121327">
              <a:spcBef>
                <a:spcPts val="3300"/>
              </a:spcBef>
              <a:buSzPct val="171000"/>
              <a:buFont typeface="Gill Sans"/>
              <a:buChar char="•"/>
              <a:defRPr sz="5500">
                <a:solidFill>
                  <a:srgbClr val="FFFFFF"/>
                </a:solidFill>
                <a:latin typeface="Gill Sans"/>
                <a:ea typeface="Gill Sans"/>
                <a:cs typeface="Gill Sans"/>
                <a:sym typeface="Gill Sans"/>
              </a:defRPr>
            </a:lvl4pPr>
            <a:lvl5pPr marL="5232883" indent="-1121328">
              <a:spcBef>
                <a:spcPts val="3300"/>
              </a:spcBef>
              <a:buSzPct val="171000"/>
              <a:buFont typeface="Gill Sans"/>
              <a:buChar char="•"/>
              <a:defRPr sz="55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74" name="Shape 574"/>
          <p:cNvSpPr>
            <a:spLocks noGrp="1"/>
          </p:cNvSpPr>
          <p:nvPr>
            <p:ph type="sldNum" sz="quarter" idx="2"/>
          </p:nvPr>
        </p:nvSpPr>
        <p:spPr>
          <a:xfrm>
            <a:off x="13923102" y="10482093"/>
            <a:ext cx="484837" cy="494857"/>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252780994"/>
      </p:ext>
    </p:extLst>
  </p:cSld>
  <p:clrMapOvr>
    <a:masterClrMapping/>
  </p:clrMapOvr>
  <p:transition spd="med"/>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type="tx">
  <p:cSld name="Vertical Title and Text">
    <p:bg>
      <p:bgPr>
        <a:solidFill>
          <a:srgbClr val="000000"/>
        </a:solidFill>
        <a:effectLst/>
      </p:bgPr>
    </p:bg>
    <p:spTree>
      <p:nvGrpSpPr>
        <p:cNvPr id="1" name=""/>
        <p:cNvGrpSpPr/>
        <p:nvPr/>
      </p:nvGrpSpPr>
      <p:grpSpPr>
        <a:xfrm>
          <a:off x="0" y="0"/>
          <a:ext cx="0" cy="0"/>
          <a:chOff x="0" y="0"/>
          <a:chExt cx="0" cy="0"/>
        </a:xfrm>
      </p:grpSpPr>
      <p:sp>
        <p:nvSpPr>
          <p:cNvPr id="581" name="Shape 581"/>
          <p:cNvSpPr>
            <a:spLocks noGrp="1"/>
          </p:cNvSpPr>
          <p:nvPr>
            <p:ph type="title"/>
          </p:nvPr>
        </p:nvSpPr>
        <p:spPr>
          <a:xfrm>
            <a:off x="14575471" y="453153"/>
            <a:ext cx="4523424" cy="9655020"/>
          </a:xfrm>
          <a:prstGeom prst="rect">
            <a:avLst/>
          </a:prstGeom>
        </p:spPr>
        <p:txBody>
          <a:bodyPr lIns="89704" tIns="89704" rIns="89704" bIns="89704">
            <a:normAutofit/>
          </a:bodyPr>
          <a:lstStyle>
            <a:lvl1pPr algn="ctr">
              <a:lnSpc>
                <a:spcPct val="100000"/>
              </a:lnSpc>
              <a:defRPr sz="11000" b="0">
                <a:solidFill>
                  <a:srgbClr val="FFFFFF"/>
                </a:solidFill>
                <a:latin typeface="Gill Sans"/>
                <a:ea typeface="Gill Sans"/>
                <a:cs typeface="Gill Sans"/>
                <a:sym typeface="Gill Sans"/>
              </a:defRPr>
            </a:lvl1pPr>
          </a:lstStyle>
          <a:p>
            <a:r>
              <a:t>Title Text</a:t>
            </a:r>
          </a:p>
        </p:txBody>
      </p:sp>
      <p:sp>
        <p:nvSpPr>
          <p:cNvPr id="582" name="Shape 582"/>
          <p:cNvSpPr>
            <a:spLocks noGrp="1"/>
          </p:cNvSpPr>
          <p:nvPr>
            <p:ph type="body" idx="1"/>
          </p:nvPr>
        </p:nvSpPr>
        <p:spPr>
          <a:xfrm>
            <a:off x="1005208" y="453153"/>
            <a:ext cx="13235199" cy="9655020"/>
          </a:xfrm>
          <a:prstGeom prst="rect">
            <a:avLst/>
          </a:prstGeom>
        </p:spPr>
        <p:txBody>
          <a:bodyPr lIns="89704" tIns="89704" rIns="89704" bIns="89704">
            <a:normAutofit/>
          </a:bodyPr>
          <a:lstStyle>
            <a:lvl1pPr marL="1744293" indent="-1121327">
              <a:spcBef>
                <a:spcPts val="3300"/>
              </a:spcBef>
              <a:buSzPct val="171000"/>
              <a:buFont typeface="Gill Sans"/>
              <a:buChar char="•"/>
              <a:defRPr sz="5500">
                <a:solidFill>
                  <a:srgbClr val="FFFFFF"/>
                </a:solidFill>
                <a:latin typeface="Gill Sans"/>
                <a:ea typeface="Gill Sans"/>
                <a:cs typeface="Gill Sans"/>
                <a:sym typeface="Gill Sans"/>
              </a:defRPr>
            </a:lvl1pPr>
            <a:lvl2pPr marL="2616442" indent="-1121327">
              <a:spcBef>
                <a:spcPts val="3300"/>
              </a:spcBef>
              <a:buSzPct val="171000"/>
              <a:buFont typeface="Gill Sans"/>
              <a:buChar char="•"/>
              <a:defRPr sz="5500">
                <a:solidFill>
                  <a:srgbClr val="FFFFFF"/>
                </a:solidFill>
                <a:latin typeface="Gill Sans"/>
                <a:ea typeface="Gill Sans"/>
                <a:cs typeface="Gill Sans"/>
                <a:sym typeface="Gill Sans"/>
              </a:defRPr>
            </a:lvl2pPr>
            <a:lvl3pPr marL="3488590" indent="-1121327">
              <a:spcBef>
                <a:spcPts val="3300"/>
              </a:spcBef>
              <a:buSzPct val="171000"/>
              <a:buFont typeface="Gill Sans"/>
              <a:buChar char="•"/>
              <a:defRPr sz="5500">
                <a:solidFill>
                  <a:srgbClr val="FFFFFF"/>
                </a:solidFill>
                <a:latin typeface="Gill Sans"/>
                <a:ea typeface="Gill Sans"/>
                <a:cs typeface="Gill Sans"/>
                <a:sym typeface="Gill Sans"/>
              </a:defRPr>
            </a:lvl3pPr>
            <a:lvl4pPr marL="4360735" indent="-1121327">
              <a:spcBef>
                <a:spcPts val="3300"/>
              </a:spcBef>
              <a:buSzPct val="171000"/>
              <a:buFont typeface="Gill Sans"/>
              <a:buChar char="•"/>
              <a:defRPr sz="5500">
                <a:solidFill>
                  <a:srgbClr val="FFFFFF"/>
                </a:solidFill>
                <a:latin typeface="Gill Sans"/>
                <a:ea typeface="Gill Sans"/>
                <a:cs typeface="Gill Sans"/>
                <a:sym typeface="Gill Sans"/>
              </a:defRPr>
            </a:lvl4pPr>
            <a:lvl5pPr marL="5232883" indent="-1121328">
              <a:spcBef>
                <a:spcPts val="3300"/>
              </a:spcBef>
              <a:buSzPct val="171000"/>
              <a:buFont typeface="Gill Sans"/>
              <a:buChar char="•"/>
              <a:defRPr sz="55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83" name="Shape 583"/>
          <p:cNvSpPr>
            <a:spLocks noGrp="1"/>
          </p:cNvSpPr>
          <p:nvPr>
            <p:ph type="sldNum" sz="quarter" idx="2"/>
          </p:nvPr>
        </p:nvSpPr>
        <p:spPr>
          <a:xfrm>
            <a:off x="13923102" y="10482093"/>
            <a:ext cx="484837" cy="494857"/>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052944322"/>
      </p:ext>
    </p:extLst>
  </p:cSld>
  <p:clrMapOvr>
    <a:masterClrMapping/>
  </p:clrMapOvr>
  <p:transition spd="med"/>
</p:sldLayout>
</file>

<file path=ppt/slideLayouts/slideLayout195.xml><?xml version="1.0" encoding="utf-8"?>
<p:sldLayout xmlns:a="http://schemas.openxmlformats.org/drawingml/2006/main" xmlns:r="http://schemas.openxmlformats.org/officeDocument/2006/relationships" xmlns:p="http://schemas.openxmlformats.org/presentationml/2006/main" type="tx">
  <p:cSld name="6_Title and Content">
    <p:spTree>
      <p:nvGrpSpPr>
        <p:cNvPr id="1" name=""/>
        <p:cNvGrpSpPr/>
        <p:nvPr/>
      </p:nvGrpSpPr>
      <p:grpSpPr>
        <a:xfrm>
          <a:off x="0" y="0"/>
          <a:ext cx="0" cy="0"/>
          <a:chOff x="0" y="0"/>
          <a:chExt cx="0" cy="0"/>
        </a:xfrm>
      </p:grpSpPr>
      <p:sp>
        <p:nvSpPr>
          <p:cNvPr id="590" name="Shape 590"/>
          <p:cNvSpPr>
            <a:spLocks noGrp="1"/>
          </p:cNvSpPr>
          <p:nvPr>
            <p:ph type="title"/>
          </p:nvPr>
        </p:nvSpPr>
        <p:spPr>
          <a:xfrm>
            <a:off x="1005222" y="519688"/>
            <a:ext cx="14351439" cy="1647530"/>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591" name="Shape 591"/>
          <p:cNvSpPr>
            <a:spLocks noGrp="1"/>
          </p:cNvSpPr>
          <p:nvPr>
            <p:ph type="body" sz="quarter" idx="1"/>
          </p:nvPr>
        </p:nvSpPr>
        <p:spPr>
          <a:xfrm>
            <a:off x="1005205" y="2602623"/>
            <a:ext cx="18093690" cy="277156"/>
          </a:xfrm>
          <a:prstGeom prst="rect">
            <a:avLst/>
          </a:prstGeom>
        </p:spPr>
        <p:txBody>
          <a:bodyPr>
            <a:normAutofit/>
          </a:bodyPr>
          <a:lstStyle>
            <a:lvl1pPr>
              <a:spcBef>
                <a:spcPts val="0"/>
              </a:spcBef>
              <a:defRPr sz="1800">
                <a:solidFill>
                  <a:srgbClr val="000000"/>
                </a:solidFill>
              </a:defRPr>
            </a:lvl1pPr>
            <a:lvl2pPr indent="456816">
              <a:spcBef>
                <a:spcPts val="0"/>
              </a:spcBef>
              <a:defRPr sz="1800">
                <a:solidFill>
                  <a:srgbClr val="000000"/>
                </a:solidFill>
              </a:defRPr>
            </a:lvl2pPr>
            <a:lvl3pPr marL="0" indent="913636">
              <a:spcBef>
                <a:spcPts val="0"/>
              </a:spcBef>
              <a:buSzTx/>
              <a:buNone/>
              <a:defRPr sz="1800">
                <a:solidFill>
                  <a:srgbClr val="000000"/>
                </a:solidFill>
              </a:defRPr>
            </a:lvl3pPr>
            <a:lvl4pPr marL="0" indent="1370453">
              <a:spcBef>
                <a:spcPts val="0"/>
              </a:spcBef>
              <a:buSzTx/>
              <a:buNone/>
              <a:defRPr sz="1800">
                <a:solidFill>
                  <a:srgbClr val="000000"/>
                </a:solidFill>
              </a:defRPr>
            </a:lvl4pPr>
            <a:lvl5pPr marL="0" indent="1827271">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92" name="Shape 592"/>
          <p:cNvSpPr>
            <a:spLocks noGrp="1"/>
          </p:cNvSpPr>
          <p:nvPr>
            <p:ph type="sldNum" sz="quarter" idx="2"/>
          </p:nvPr>
        </p:nvSpPr>
        <p:spPr>
          <a:xfrm>
            <a:off x="18857649" y="778330"/>
            <a:ext cx="241252" cy="246359"/>
          </a:xfrm>
          <a:prstGeom prst="rect">
            <a:avLst/>
          </a:prstGeom>
        </p:spPr>
        <p:txBody>
          <a:bodyPr/>
          <a:lstStyle>
            <a:lvl1pPr defTabSz="912539">
              <a:defRPr sz="1600"/>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388318772"/>
      </p:ext>
    </p:extLst>
  </p:cSld>
  <p:clrMapOvr>
    <a:masterClrMapping/>
  </p:clrMapOvr>
  <p:transition spd="med"/>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type="tx">
  <p:cSld name="7_Title and Content">
    <p:bg>
      <p:bgPr>
        <a:solidFill>
          <a:srgbClr val="000000"/>
        </a:solidFill>
        <a:effectLst/>
      </p:bgPr>
    </p:bg>
    <p:spTree>
      <p:nvGrpSpPr>
        <p:cNvPr id="1" name=""/>
        <p:cNvGrpSpPr/>
        <p:nvPr/>
      </p:nvGrpSpPr>
      <p:grpSpPr>
        <a:xfrm>
          <a:off x="0" y="0"/>
          <a:ext cx="0" cy="0"/>
          <a:chOff x="0" y="0"/>
          <a:chExt cx="0" cy="0"/>
        </a:xfrm>
      </p:grpSpPr>
      <p:sp>
        <p:nvSpPr>
          <p:cNvPr id="607" name="Shape 607"/>
          <p:cNvSpPr>
            <a:spLocks noGrp="1"/>
          </p:cNvSpPr>
          <p:nvPr>
            <p:ph type="title"/>
          </p:nvPr>
        </p:nvSpPr>
        <p:spPr>
          <a:xfrm>
            <a:off x="1005205" y="453152"/>
            <a:ext cx="18093690" cy="1885952"/>
          </a:xfrm>
          <a:prstGeom prst="rect">
            <a:avLst/>
          </a:prstGeom>
        </p:spPr>
        <p:txBody>
          <a:bodyPr lIns="89704" tIns="89704" rIns="89704" bIns="89704">
            <a:normAutofit/>
          </a:bodyPr>
          <a:lstStyle>
            <a:lvl1pPr algn="ctr">
              <a:lnSpc>
                <a:spcPct val="100000"/>
              </a:lnSpc>
              <a:defRPr sz="11000" b="0">
                <a:solidFill>
                  <a:srgbClr val="FFFFFF"/>
                </a:solidFill>
                <a:latin typeface="Gill Sans"/>
                <a:ea typeface="Gill Sans"/>
                <a:cs typeface="Gill Sans"/>
                <a:sym typeface="Gill Sans"/>
              </a:defRPr>
            </a:lvl1pPr>
          </a:lstStyle>
          <a:p>
            <a:r>
              <a:t>Title Text</a:t>
            </a:r>
          </a:p>
        </p:txBody>
      </p:sp>
      <p:sp>
        <p:nvSpPr>
          <p:cNvPr id="608" name="Shape 608"/>
          <p:cNvSpPr>
            <a:spLocks noGrp="1"/>
          </p:cNvSpPr>
          <p:nvPr>
            <p:ph type="body" idx="1"/>
          </p:nvPr>
        </p:nvSpPr>
        <p:spPr>
          <a:xfrm>
            <a:off x="1005205" y="2640335"/>
            <a:ext cx="18093690" cy="7467842"/>
          </a:xfrm>
          <a:prstGeom prst="rect">
            <a:avLst/>
          </a:prstGeom>
        </p:spPr>
        <p:txBody>
          <a:bodyPr lIns="89704" tIns="89704" rIns="89704" bIns="89704">
            <a:normAutofit/>
          </a:bodyPr>
          <a:lstStyle>
            <a:lvl1pPr marL="1744293" indent="-1121327">
              <a:spcBef>
                <a:spcPts val="3300"/>
              </a:spcBef>
              <a:buSzPct val="171000"/>
              <a:buFont typeface="Gill Sans"/>
              <a:buChar char="•"/>
              <a:defRPr sz="5500">
                <a:solidFill>
                  <a:srgbClr val="FFFFFF"/>
                </a:solidFill>
                <a:latin typeface="Gill Sans"/>
                <a:ea typeface="Gill Sans"/>
                <a:cs typeface="Gill Sans"/>
                <a:sym typeface="Gill Sans"/>
              </a:defRPr>
            </a:lvl1pPr>
            <a:lvl2pPr marL="2616442" indent="-1121327">
              <a:spcBef>
                <a:spcPts val="3300"/>
              </a:spcBef>
              <a:buSzPct val="171000"/>
              <a:buFont typeface="Gill Sans"/>
              <a:buChar char="•"/>
              <a:defRPr sz="5500">
                <a:solidFill>
                  <a:srgbClr val="FFFFFF"/>
                </a:solidFill>
                <a:latin typeface="Gill Sans"/>
                <a:ea typeface="Gill Sans"/>
                <a:cs typeface="Gill Sans"/>
                <a:sym typeface="Gill Sans"/>
              </a:defRPr>
            </a:lvl2pPr>
            <a:lvl3pPr marL="3488590" indent="-1121327">
              <a:spcBef>
                <a:spcPts val="3300"/>
              </a:spcBef>
              <a:buSzPct val="171000"/>
              <a:buFont typeface="Gill Sans"/>
              <a:buChar char="•"/>
              <a:defRPr sz="5500">
                <a:solidFill>
                  <a:srgbClr val="FFFFFF"/>
                </a:solidFill>
                <a:latin typeface="Gill Sans"/>
                <a:ea typeface="Gill Sans"/>
                <a:cs typeface="Gill Sans"/>
                <a:sym typeface="Gill Sans"/>
              </a:defRPr>
            </a:lvl3pPr>
            <a:lvl4pPr marL="4360735" indent="-1121327">
              <a:spcBef>
                <a:spcPts val="3300"/>
              </a:spcBef>
              <a:buSzPct val="171000"/>
              <a:buFont typeface="Gill Sans"/>
              <a:buChar char="•"/>
              <a:defRPr sz="5500">
                <a:solidFill>
                  <a:srgbClr val="FFFFFF"/>
                </a:solidFill>
                <a:latin typeface="Gill Sans"/>
                <a:ea typeface="Gill Sans"/>
                <a:cs typeface="Gill Sans"/>
                <a:sym typeface="Gill Sans"/>
              </a:defRPr>
            </a:lvl4pPr>
            <a:lvl5pPr marL="5232883" indent="-1121328">
              <a:spcBef>
                <a:spcPts val="3300"/>
              </a:spcBef>
              <a:buSzPct val="171000"/>
              <a:buFont typeface="Gill Sans"/>
              <a:buChar char="•"/>
              <a:defRPr sz="55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609" name="Shape 609"/>
          <p:cNvSpPr>
            <a:spLocks noGrp="1"/>
          </p:cNvSpPr>
          <p:nvPr>
            <p:ph type="sldNum" sz="quarter" idx="2"/>
          </p:nvPr>
        </p:nvSpPr>
        <p:spPr>
          <a:xfrm>
            <a:off x="13923102" y="10482093"/>
            <a:ext cx="484837" cy="494857"/>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444621811"/>
      </p:ext>
    </p:extLst>
  </p:cSld>
  <p:clrMapOvr>
    <a:masterClrMapping/>
  </p:clrMapOvr>
  <p:transition spd="med"/>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533486" y="497048"/>
            <a:ext cx="19083720" cy="1194337"/>
          </a:xfrm>
          <a:prstGeom prst="rect">
            <a:avLst/>
          </a:prstGeom>
        </p:spPr>
        <p:txBody>
          <a:bodyPr lIns="150637" tIns="75315" rIns="150637" bIns="75315" anchor="ctr"/>
          <a:lstStyle>
            <a:lvl1pPr marL="0" indent="0" algn="ctr">
              <a:buNone/>
              <a:defRPr sz="89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095583621"/>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533486" y="559876"/>
            <a:ext cx="19083720" cy="1194337"/>
          </a:xfrm>
          <a:prstGeom prst="rect">
            <a:avLst/>
          </a:prstGeom>
        </p:spPr>
        <p:txBody>
          <a:bodyPr lIns="150637" tIns="75315" rIns="150637" bIns="75315" anchor="ctr"/>
          <a:lstStyle>
            <a:lvl1pPr marL="0" indent="0" algn="ctr">
              <a:buNone/>
              <a:defRPr sz="89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 name="Rectangle 2">
            <a:extLst>
              <a:ext uri="{FF2B5EF4-FFF2-40B4-BE49-F238E27FC236}">
                <a16:creationId xmlns:a16="http://schemas.microsoft.com/office/drawing/2014/main" id="{BC8EC325-CE62-415E-834A-7F70F7855117}"/>
              </a:ext>
            </a:extLst>
          </p:cNvPr>
          <p:cNvSpPr/>
          <p:nvPr userDrawn="1"/>
        </p:nvSpPr>
        <p:spPr>
          <a:xfrm flipV="1">
            <a:off x="12" y="6145627"/>
            <a:ext cx="2905671" cy="75394"/>
          </a:xfrm>
          <a:prstGeom prst="rect">
            <a:avLst/>
          </a:prstGeom>
          <a:solidFill>
            <a:srgbClr val="3B6DAB"/>
          </a:solidFill>
          <a:ln>
            <a:noFill/>
          </a:ln>
        </p:spPr>
        <p:style>
          <a:lnRef idx="2">
            <a:schemeClr val="accent1">
              <a:shade val="50000"/>
            </a:schemeClr>
          </a:lnRef>
          <a:fillRef idx="1">
            <a:schemeClr val="accent1"/>
          </a:fillRef>
          <a:effectRef idx="0">
            <a:schemeClr val="accent1"/>
          </a:effectRef>
          <a:fontRef idx="minor">
            <a:schemeClr val="lt1"/>
          </a:fontRef>
        </p:style>
        <p:txBody>
          <a:bodyPr lIns="150637" tIns="75315" rIns="150637" bIns="75315" rtlCol="0" anchor="ctr"/>
          <a:lstStyle/>
          <a:p>
            <a:pPr algn="ctr" defTabSz="1506345"/>
            <a:endParaRPr lang="en-US" sz="3000">
              <a:solidFill>
                <a:prstClr val="white"/>
              </a:solidFill>
              <a:latin typeface="Arial"/>
              <a:ea typeface="Arial Unicode MS"/>
              <a:sym typeface="Calibri"/>
            </a:endParaRPr>
          </a:p>
        </p:txBody>
      </p:sp>
      <p:pic>
        <p:nvPicPr>
          <p:cNvPr id="11" name="Picture 10">
            <a:extLst>
              <a:ext uri="{FF2B5EF4-FFF2-40B4-BE49-F238E27FC236}">
                <a16:creationId xmlns:a16="http://schemas.microsoft.com/office/drawing/2014/main" id="{8A513C52-ABB5-41F8-8E9F-1D2BB6AAA9E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1084225"/>
            <a:ext cx="20104100" cy="225139"/>
          </a:xfrm>
          <a:prstGeom prst="rect">
            <a:avLst/>
          </a:prstGeom>
        </p:spPr>
      </p:pic>
    </p:spTree>
    <p:extLst>
      <p:ext uri="{BB962C8B-B14F-4D97-AF65-F5344CB8AC3E}">
        <p14:creationId xmlns:p14="http://schemas.microsoft.com/office/powerpoint/2010/main" val="2308087524"/>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647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005205" y="519365"/>
            <a:ext cx="14351438" cy="1646605"/>
          </a:xfrm>
        </p:spPr>
        <p:txBody>
          <a:bodyPr lIns="0" tIns="0" rIns="0" bIns="0"/>
          <a:lstStyle>
            <a:lvl1pPr>
              <a:defRPr sz="10700" b="1" i="0">
                <a:solidFill>
                  <a:srgbClr val="333E47"/>
                </a:solidFill>
                <a:latin typeface="+mj-lt"/>
                <a:cs typeface="Calibri"/>
              </a:defRPr>
            </a:lvl1pPr>
          </a:lstStyle>
          <a:p>
            <a:endParaRPr dirty="0"/>
          </a:p>
        </p:txBody>
      </p:sp>
      <p:sp>
        <p:nvSpPr>
          <p:cNvPr id="3" name="Holder 3"/>
          <p:cNvSpPr>
            <a:spLocks noGrp="1"/>
          </p:cNvSpPr>
          <p:nvPr>
            <p:ph type="body" idx="1"/>
          </p:nvPr>
        </p:nvSpPr>
        <p:spPr/>
        <p:txBody>
          <a:bodyPr lIns="0" tIns="0" rIns="0" bIns="0"/>
          <a:lstStyle>
            <a:lvl1pPr>
              <a:defRPr/>
            </a:lvl1pPr>
          </a:lstStyle>
          <a:p>
            <a:endParaRPr dirty="0"/>
          </a:p>
        </p:txBody>
      </p:sp>
      <p:sp>
        <p:nvSpPr>
          <p:cNvPr id="4" name="Holder 4"/>
          <p:cNvSpPr>
            <a:spLocks noGrp="1"/>
          </p:cNvSpPr>
          <p:nvPr>
            <p:ph type="ftr" sz="quarter" idx="5"/>
          </p:nvPr>
        </p:nvSpPr>
        <p:spPr>
          <a:xfrm>
            <a:off x="6835394" y="10517723"/>
            <a:ext cx="6433312" cy="246359"/>
          </a:xfrm>
        </p:spPr>
        <p:txBody>
          <a:bodyPr lIns="0" tIns="0" rIns="0" bIns="0"/>
          <a:lstStyle>
            <a:lvl1pPr algn="ctr">
              <a:defRPr>
                <a:solidFill>
                  <a:schemeClr val="tx1">
                    <a:tint val="75000"/>
                  </a:schemeClr>
                </a:solidFill>
              </a:defRPr>
            </a:lvl1pPr>
          </a:lstStyle>
          <a:p>
            <a:endParaRPr dirty="0">
              <a:solidFill>
                <a:prstClr val="black">
                  <a:tint val="75000"/>
                </a:prstClr>
              </a:solidFill>
              <a:latin typeface="Calibri"/>
            </a:endParaRPr>
          </a:p>
        </p:txBody>
      </p:sp>
      <p:sp>
        <p:nvSpPr>
          <p:cNvPr id="5" name="Holder 5"/>
          <p:cNvSpPr>
            <a:spLocks noGrp="1"/>
          </p:cNvSpPr>
          <p:nvPr>
            <p:ph type="dt" sz="half" idx="6"/>
          </p:nvPr>
        </p:nvSpPr>
        <p:spPr>
          <a:xfrm>
            <a:off x="1005212" y="10517723"/>
            <a:ext cx="4623943" cy="24635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9/28/2023</a:t>
            </a:fld>
            <a:endParaRPr lang="en-US" dirty="0">
              <a:solidFill>
                <a:prstClr val="black">
                  <a:tint val="75000"/>
                </a:prstClr>
              </a:solidFill>
              <a:latin typeface="Calibri"/>
            </a:endParaRPr>
          </a:p>
        </p:txBody>
      </p:sp>
      <p:sp>
        <p:nvSpPr>
          <p:cNvPr id="6" name="Holder 6"/>
          <p:cNvSpPr>
            <a:spLocks noGrp="1"/>
          </p:cNvSpPr>
          <p:nvPr>
            <p:ph type="sldNum" sz="quarter" idx="7"/>
          </p:nvPr>
        </p:nvSpPr>
        <p:spPr>
          <a:xfrm>
            <a:off x="14474959" y="777902"/>
            <a:ext cx="4623943" cy="246359"/>
          </a:xfrm>
        </p:spPr>
        <p:txBody>
          <a:bodyPr lIns="0" tIns="0" rIns="0" bIns="0"/>
          <a:lstStyle>
            <a:lvl1pPr algn="r">
              <a:defRPr>
                <a:solidFill>
                  <a:srgbClr val="333E47"/>
                </a:solidFill>
              </a:defRPr>
            </a:lvl1pPr>
          </a:lstStyle>
          <a:p>
            <a:fld id="{B6F15528-21DE-4FAA-801E-634DDDAF4B2B}" type="slidenum">
              <a:rPr lang="en-GB" smtClean="0">
                <a:latin typeface="Calibri"/>
              </a:rPr>
              <a:pPr/>
              <a:t>‹#›</a:t>
            </a:fld>
            <a:endParaRPr lang="en-GB" dirty="0">
              <a:latin typeface="Calibri"/>
            </a:endParaRPr>
          </a:p>
        </p:txBody>
      </p:sp>
    </p:spTree>
    <p:extLst>
      <p:ext uri="{BB962C8B-B14F-4D97-AF65-F5344CB8AC3E}">
        <p14:creationId xmlns:p14="http://schemas.microsoft.com/office/powerpoint/2010/main" val="4466903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Title Only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2" name="Shape 122"/>
          <p:cNvSpPr>
            <a:spLocks noGrp="1"/>
          </p:cNvSpPr>
          <p:nvPr>
            <p:ph type="title"/>
          </p:nvPr>
        </p:nvSpPr>
        <p:spPr>
          <a:xfrm>
            <a:off x="1005224" y="519672"/>
            <a:ext cx="14351439" cy="1632132"/>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23" name="Shape 123"/>
          <p:cNvSpPr>
            <a:spLocks noGrp="1"/>
          </p:cNvSpPr>
          <p:nvPr>
            <p:ph type="sldNum" sz="quarter" idx="2"/>
          </p:nvPr>
        </p:nvSpPr>
        <p:spPr>
          <a:xfrm>
            <a:off x="18857649" y="778332"/>
            <a:ext cx="241252" cy="246221"/>
          </a:xfrm>
          <a:prstGeom prst="rect">
            <a:avLst/>
          </a:prstGeom>
        </p:spPr>
        <p:txBody>
          <a:bodyPr/>
          <a:lstStyle>
            <a:lvl1pPr defTabSz="912374">
              <a:defRPr sz="1600"/>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223560792"/>
      </p:ext>
    </p:extLst>
  </p:cSld>
  <p:clrMapOvr>
    <a:masterClrMapping/>
  </p:clrMapOvr>
  <p:transition spd="med"/>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_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FA74F2-10A7-4862-AC61-8C4B5120905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11084225"/>
            <a:ext cx="20104100" cy="225139"/>
          </a:xfrm>
          <a:prstGeom prst="rect">
            <a:avLst/>
          </a:prstGeom>
        </p:spPr>
      </p:pic>
    </p:spTree>
    <p:extLst>
      <p:ext uri="{BB962C8B-B14F-4D97-AF65-F5344CB8AC3E}">
        <p14:creationId xmlns:p14="http://schemas.microsoft.com/office/powerpoint/2010/main" val="1620374285"/>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7003889"/>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D12A631-1449-458D-8F7A-DD74ACB1BF08}"/>
              </a:ext>
            </a:extLst>
          </p:cNvPr>
          <p:cNvSpPr/>
          <p:nvPr userDrawn="1"/>
        </p:nvSpPr>
        <p:spPr>
          <a:xfrm>
            <a:off x="4" y="4714386"/>
            <a:ext cx="20104098" cy="3634780"/>
          </a:xfrm>
          <a:prstGeom prst="rect">
            <a:avLst/>
          </a:prstGeom>
          <a:gradFill flip="none" rotWithShape="1">
            <a:gsLst>
              <a:gs pos="74000">
                <a:schemeClr val="accent6">
                  <a:alpha val="70000"/>
                </a:schemeClr>
              </a:gs>
              <a:gs pos="45000">
                <a:schemeClr val="accent6">
                  <a:alpha val="75000"/>
                </a:schemeClr>
              </a:gs>
              <a:gs pos="8000">
                <a:schemeClr val="accent1">
                  <a:alpha val="0"/>
                </a:schemeClr>
              </a:gs>
              <a:gs pos="96000">
                <a:schemeClr val="accent5">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50637" tIns="75315" rIns="150637" bIns="75315" rtlCol="0" anchor="ctr"/>
          <a:lstStyle/>
          <a:p>
            <a:pPr algn="ctr" defTabSz="1506345"/>
            <a:endParaRPr lang="ko-KR" altLang="en-US" sz="3000">
              <a:solidFill>
                <a:prstClr val="white"/>
              </a:solidFill>
              <a:latin typeface="Arial"/>
              <a:ea typeface="Arial Unicode MS"/>
              <a:sym typeface="Calibri"/>
            </a:endParaRPr>
          </a:p>
        </p:txBody>
      </p:sp>
      <p:grpSp>
        <p:nvGrpSpPr>
          <p:cNvPr id="2" name="Graphic 14">
            <a:extLst>
              <a:ext uri="{FF2B5EF4-FFF2-40B4-BE49-F238E27FC236}">
                <a16:creationId xmlns:a16="http://schemas.microsoft.com/office/drawing/2014/main" id="{EB6248EF-B06C-43D0-91E9-33C54CEB5B7B}"/>
              </a:ext>
            </a:extLst>
          </p:cNvPr>
          <p:cNvGrpSpPr/>
          <p:nvPr userDrawn="1"/>
        </p:nvGrpSpPr>
        <p:grpSpPr>
          <a:xfrm>
            <a:off x="1242400" y="4352409"/>
            <a:ext cx="7027410" cy="5527566"/>
            <a:chOff x="2444748" y="555045"/>
            <a:chExt cx="7282048" cy="5727454"/>
          </a:xfrm>
        </p:grpSpPr>
        <p:sp>
          <p:nvSpPr>
            <p:cNvPr id="3" name="Freeform: Shape 2">
              <a:extLst>
                <a:ext uri="{FF2B5EF4-FFF2-40B4-BE49-F238E27FC236}">
                  <a16:creationId xmlns:a16="http://schemas.microsoft.com/office/drawing/2014/main" id="{F4296F62-9662-4403-9A1B-140DFC6CEF67}"/>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pPr defTabSz="1506345"/>
              <a:endParaRPr lang="en-US" sz="3000">
                <a:solidFill>
                  <a:prstClr val="black"/>
                </a:solidFill>
                <a:latin typeface="Arial"/>
                <a:ea typeface="Arial Unicode MS"/>
                <a:sym typeface="Calibri"/>
              </a:endParaRPr>
            </a:p>
          </p:txBody>
        </p:sp>
        <p:sp>
          <p:nvSpPr>
            <p:cNvPr id="4" name="Freeform: Shape 3">
              <a:extLst>
                <a:ext uri="{FF2B5EF4-FFF2-40B4-BE49-F238E27FC236}">
                  <a16:creationId xmlns:a16="http://schemas.microsoft.com/office/drawing/2014/main" id="{EC151A04-4E35-4F1C-99AA-68E3920CDF5B}"/>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pPr defTabSz="1506345"/>
              <a:endParaRPr lang="en-US" sz="3000" dirty="0">
                <a:solidFill>
                  <a:prstClr val="black"/>
                </a:solidFill>
                <a:latin typeface="Arial"/>
                <a:ea typeface="Arial Unicode MS"/>
                <a:sym typeface="Calibri"/>
              </a:endParaRPr>
            </a:p>
          </p:txBody>
        </p:sp>
        <p:sp>
          <p:nvSpPr>
            <p:cNvPr id="5" name="Freeform: Shape 4">
              <a:extLst>
                <a:ext uri="{FF2B5EF4-FFF2-40B4-BE49-F238E27FC236}">
                  <a16:creationId xmlns:a16="http://schemas.microsoft.com/office/drawing/2014/main" id="{6924EC27-EA8E-48AC-B3BA-B86C7B650247}"/>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pPr defTabSz="1506345"/>
              <a:endParaRPr lang="en-US" sz="3000">
                <a:solidFill>
                  <a:prstClr val="black"/>
                </a:solidFill>
                <a:latin typeface="Arial"/>
                <a:ea typeface="Arial Unicode MS"/>
                <a:sym typeface="Calibri"/>
              </a:endParaRPr>
            </a:p>
          </p:txBody>
        </p:sp>
        <p:sp>
          <p:nvSpPr>
            <p:cNvPr id="6" name="Freeform: Shape 5">
              <a:extLst>
                <a:ext uri="{FF2B5EF4-FFF2-40B4-BE49-F238E27FC236}">
                  <a16:creationId xmlns:a16="http://schemas.microsoft.com/office/drawing/2014/main" id="{AF88730B-3EDA-490F-8B6F-5357A5EF0ECA}"/>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pPr defTabSz="1506345"/>
              <a:endParaRPr lang="en-US" sz="3000" dirty="0">
                <a:solidFill>
                  <a:prstClr val="black"/>
                </a:solidFill>
                <a:latin typeface="Arial"/>
                <a:ea typeface="Arial Unicode MS"/>
                <a:sym typeface="Calibri"/>
              </a:endParaRPr>
            </a:p>
          </p:txBody>
        </p:sp>
        <p:sp>
          <p:nvSpPr>
            <p:cNvPr id="7" name="Freeform: Shape 6">
              <a:extLst>
                <a:ext uri="{FF2B5EF4-FFF2-40B4-BE49-F238E27FC236}">
                  <a16:creationId xmlns:a16="http://schemas.microsoft.com/office/drawing/2014/main" id="{8AAC3D30-A9EC-437B-BAEC-5158F5227067}"/>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pPr defTabSz="1506345"/>
              <a:endParaRPr lang="en-US" sz="3000" dirty="0">
                <a:solidFill>
                  <a:prstClr val="black"/>
                </a:solidFill>
                <a:latin typeface="Arial"/>
                <a:ea typeface="Arial Unicode MS"/>
                <a:sym typeface="Calibri"/>
              </a:endParaRPr>
            </a:p>
          </p:txBody>
        </p:sp>
        <p:sp>
          <p:nvSpPr>
            <p:cNvPr id="8" name="Freeform: Shape 7">
              <a:extLst>
                <a:ext uri="{FF2B5EF4-FFF2-40B4-BE49-F238E27FC236}">
                  <a16:creationId xmlns:a16="http://schemas.microsoft.com/office/drawing/2014/main" id="{1460114B-7023-4F6E-B074-79932670ADDE}"/>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pPr defTabSz="1506345"/>
              <a:endParaRPr lang="en-US" sz="3000">
                <a:solidFill>
                  <a:prstClr val="black"/>
                </a:solidFill>
                <a:latin typeface="Arial"/>
                <a:ea typeface="Arial Unicode MS"/>
                <a:sym typeface="Calibri"/>
              </a:endParaRPr>
            </a:p>
          </p:txBody>
        </p:sp>
        <p:sp>
          <p:nvSpPr>
            <p:cNvPr id="9" name="Freeform: Shape 8">
              <a:extLst>
                <a:ext uri="{FF2B5EF4-FFF2-40B4-BE49-F238E27FC236}">
                  <a16:creationId xmlns:a16="http://schemas.microsoft.com/office/drawing/2014/main" id="{3AC2F032-DFD7-46FF-8CCA-E33896C690DE}"/>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pPr defTabSz="1506345"/>
              <a:endParaRPr lang="en-US" sz="3000">
                <a:solidFill>
                  <a:prstClr val="black"/>
                </a:solidFill>
                <a:latin typeface="Arial"/>
                <a:ea typeface="Arial Unicode MS"/>
                <a:sym typeface="Calibri"/>
              </a:endParaRPr>
            </a:p>
          </p:txBody>
        </p:sp>
        <p:sp>
          <p:nvSpPr>
            <p:cNvPr id="10" name="Freeform: Shape 9">
              <a:extLst>
                <a:ext uri="{FF2B5EF4-FFF2-40B4-BE49-F238E27FC236}">
                  <a16:creationId xmlns:a16="http://schemas.microsoft.com/office/drawing/2014/main" id="{EDDB5B76-DE90-4CC7-A371-1C02A86AF779}"/>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pPr defTabSz="1506345"/>
              <a:endParaRPr lang="en-US" sz="3000" dirty="0">
                <a:solidFill>
                  <a:prstClr val="black"/>
                </a:solidFill>
                <a:latin typeface="Arial"/>
                <a:ea typeface="Arial Unicode MS"/>
                <a:sym typeface="Calibri"/>
              </a:endParaRPr>
            </a:p>
          </p:txBody>
        </p:sp>
      </p:grpSp>
      <p:sp>
        <p:nvSpPr>
          <p:cNvPr id="11" name="Picture Placeholder 2">
            <a:extLst>
              <a:ext uri="{FF2B5EF4-FFF2-40B4-BE49-F238E27FC236}">
                <a16:creationId xmlns:a16="http://schemas.microsoft.com/office/drawing/2014/main" id="{D01CFF7D-B6F4-4B1B-9C6A-AB93A7AA88C1}"/>
              </a:ext>
            </a:extLst>
          </p:cNvPr>
          <p:cNvSpPr>
            <a:spLocks noGrp="1"/>
          </p:cNvSpPr>
          <p:nvPr>
            <p:ph type="pic" idx="10" hasCustomPrompt="1"/>
          </p:nvPr>
        </p:nvSpPr>
        <p:spPr>
          <a:xfrm>
            <a:off x="1534771" y="4714384"/>
            <a:ext cx="6442665" cy="3605945"/>
          </a:xfrm>
          <a:prstGeom prst="rect">
            <a:avLst/>
          </a:prstGeom>
          <a:solidFill>
            <a:schemeClr val="bg1">
              <a:lumMod val="95000"/>
            </a:schemeClr>
          </a:solidFill>
          <a:ln w="12700">
            <a:noFill/>
          </a:ln>
        </p:spPr>
        <p:txBody>
          <a:bodyPr lIns="150637" tIns="75315" rIns="150637" bIns="75315" anchor="ctr"/>
          <a:lstStyle>
            <a:lvl1pPr marL="0" indent="0" algn="ctr">
              <a:buNone/>
              <a:defRPr sz="3000">
                <a:solidFill>
                  <a:schemeClr val="tx1">
                    <a:lumMod val="75000"/>
                    <a:lumOff val="25000"/>
                  </a:schemeClr>
                </a:solidFill>
                <a:latin typeface="+mn-lt"/>
                <a:cs typeface="Arial" pitchFamily="34" charset="0"/>
              </a:defRPr>
            </a:lvl1pPr>
            <a:lvl2pPr marL="753208" indent="0">
              <a:buNone/>
              <a:defRPr sz="4600"/>
            </a:lvl2pPr>
            <a:lvl3pPr marL="1506420" indent="0">
              <a:buNone/>
              <a:defRPr sz="4000"/>
            </a:lvl3pPr>
            <a:lvl4pPr marL="2259638" indent="0">
              <a:buNone/>
              <a:defRPr sz="3300"/>
            </a:lvl4pPr>
            <a:lvl5pPr marL="3012844" indent="0">
              <a:buNone/>
              <a:defRPr sz="3300"/>
            </a:lvl5pPr>
            <a:lvl6pPr marL="3766058" indent="0">
              <a:buNone/>
              <a:defRPr sz="3300"/>
            </a:lvl6pPr>
            <a:lvl7pPr marL="4519269" indent="0">
              <a:buNone/>
              <a:defRPr sz="3300"/>
            </a:lvl7pPr>
            <a:lvl8pPr marL="5272481" indent="0">
              <a:buNone/>
              <a:defRPr sz="3300"/>
            </a:lvl8pPr>
            <a:lvl9pPr marL="6025692" indent="0">
              <a:buNone/>
              <a:defRPr sz="3300"/>
            </a:lvl9pPr>
          </a:lstStyle>
          <a:p>
            <a:r>
              <a:rPr lang="en-US" altLang="ko-KR" dirty="0"/>
              <a:t>Your Picture Here </a:t>
            </a:r>
            <a:endParaRPr lang="ko-KR" altLang="en-US" dirty="0"/>
          </a:p>
        </p:txBody>
      </p:sp>
    </p:spTree>
    <p:extLst>
      <p:ext uri="{BB962C8B-B14F-4D97-AF65-F5344CB8AC3E}">
        <p14:creationId xmlns:p14="http://schemas.microsoft.com/office/powerpoint/2010/main" val="171558449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2C54D7FD-BDA4-445B-8877-80F2FB48F04C}"/>
              </a:ext>
            </a:extLst>
          </p:cNvPr>
          <p:cNvSpPr/>
          <p:nvPr userDrawn="1"/>
        </p:nvSpPr>
        <p:spPr>
          <a:xfrm>
            <a:off x="482765" y="515881"/>
            <a:ext cx="12373279" cy="10396664"/>
          </a:xfrm>
          <a:custGeom>
            <a:avLst/>
            <a:gdLst>
              <a:gd name="connsiteX0" fmla="*/ 0 w 8066763"/>
              <a:gd name="connsiteY0" fmla="*/ 0 h 6304547"/>
              <a:gd name="connsiteX1" fmla="*/ 8066763 w 8066763"/>
              <a:gd name="connsiteY1" fmla="*/ 0 h 6304547"/>
              <a:gd name="connsiteX2" fmla="*/ 5597407 w 8066763"/>
              <a:gd name="connsiteY2" fmla="*/ 6304547 h 6304547"/>
              <a:gd name="connsiteX3" fmla="*/ 0 w 8066763"/>
              <a:gd name="connsiteY3" fmla="*/ 6304547 h 6304547"/>
            </a:gdLst>
            <a:ahLst/>
            <a:cxnLst>
              <a:cxn ang="0">
                <a:pos x="connsiteX0" y="connsiteY0"/>
              </a:cxn>
              <a:cxn ang="0">
                <a:pos x="connsiteX1" y="connsiteY1"/>
              </a:cxn>
              <a:cxn ang="0">
                <a:pos x="connsiteX2" y="connsiteY2"/>
              </a:cxn>
              <a:cxn ang="0">
                <a:pos x="connsiteX3" y="connsiteY3"/>
              </a:cxn>
            </a:cxnLst>
            <a:rect l="l" t="t" r="r" b="b"/>
            <a:pathLst>
              <a:path w="8066763" h="6304547">
                <a:moveTo>
                  <a:pt x="0" y="0"/>
                </a:moveTo>
                <a:lnTo>
                  <a:pt x="8066763" y="0"/>
                </a:lnTo>
                <a:lnTo>
                  <a:pt x="5597407" y="6304547"/>
                </a:lnTo>
                <a:lnTo>
                  <a:pt x="0" y="6304547"/>
                </a:ln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0637" tIns="75315" rIns="150637" bIns="75315" numCol="1" spcCol="0" rtlCol="0" fromWordArt="0" anchor="ctr" anchorCtr="0" forceAA="0" compatLnSpc="1">
            <a:prstTxWarp prst="textNoShape">
              <a:avLst/>
            </a:prstTxWarp>
            <a:noAutofit/>
          </a:bodyPr>
          <a:lstStyle/>
          <a:p>
            <a:pPr algn="ctr" defTabSz="1506345"/>
            <a:endParaRPr lang="ko-KR" altLang="en-US" sz="3000">
              <a:solidFill>
                <a:prstClr val="white"/>
              </a:solidFill>
              <a:latin typeface="Arial"/>
              <a:ea typeface="Arial Unicode MS"/>
              <a:sym typeface="Calibri"/>
            </a:endParaRPr>
          </a:p>
        </p:txBody>
      </p:sp>
    </p:spTree>
    <p:extLst>
      <p:ext uri="{BB962C8B-B14F-4D97-AF65-F5344CB8AC3E}">
        <p14:creationId xmlns:p14="http://schemas.microsoft.com/office/powerpoint/2010/main" val="3687847082"/>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6" name="Rectangle 5"/>
          <p:cNvSpPr/>
          <p:nvPr userDrawn="1"/>
        </p:nvSpPr>
        <p:spPr>
          <a:xfrm>
            <a:off x="0" y="3224685"/>
            <a:ext cx="20104100" cy="3873477"/>
          </a:xfrm>
          <a:prstGeom prst="rect">
            <a:avLst/>
          </a:prstGeom>
          <a:gradFill>
            <a:gsLst>
              <a:gs pos="66000">
                <a:srgbClr val="0070C0"/>
              </a:gs>
              <a:gs pos="33000">
                <a:srgbClr val="3B6DAB"/>
              </a:gs>
              <a:gs pos="0">
                <a:srgbClr val="002060"/>
              </a:gs>
              <a:gs pos="96000">
                <a:srgbClr val="00B0F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50637" tIns="75315" rIns="150637" bIns="75315" rtlCol="0" anchor="ctr"/>
          <a:lstStyle/>
          <a:p>
            <a:pPr algn="ctr" defTabSz="1506345"/>
            <a:endParaRPr lang="ko-KR" altLang="en-US" sz="3000">
              <a:solidFill>
                <a:prstClr val="white"/>
              </a:solidFill>
              <a:latin typeface="Arial"/>
              <a:ea typeface="Arial Unicode MS"/>
              <a:cs typeface="Arial" pitchFamily="34" charset="0"/>
              <a:sym typeface="Calibri"/>
            </a:endParaRPr>
          </a:p>
        </p:txBody>
      </p:sp>
      <p:sp>
        <p:nvSpPr>
          <p:cNvPr id="7" name="Picture Placeholder 2"/>
          <p:cNvSpPr>
            <a:spLocks noGrp="1"/>
          </p:cNvSpPr>
          <p:nvPr>
            <p:ph type="pic" idx="10" hasCustomPrompt="1"/>
          </p:nvPr>
        </p:nvSpPr>
        <p:spPr>
          <a:xfrm>
            <a:off x="1508841" y="3617890"/>
            <a:ext cx="3086850" cy="3087067"/>
          </a:xfrm>
          <a:prstGeom prst="ellipse">
            <a:avLst/>
          </a:prstGeom>
          <a:solidFill>
            <a:schemeClr val="bg1">
              <a:lumMod val="95000"/>
            </a:schemeClr>
          </a:solidFill>
          <a:ln w="12700">
            <a:noFill/>
          </a:ln>
        </p:spPr>
        <p:txBody>
          <a:bodyPr lIns="150637" tIns="75315" rIns="150637" bIns="75315" anchor="ctr"/>
          <a:lstStyle>
            <a:lvl1pPr marL="0" indent="0" algn="ctr">
              <a:buNone/>
              <a:defRPr sz="2000">
                <a:solidFill>
                  <a:schemeClr val="tx1">
                    <a:lumMod val="75000"/>
                    <a:lumOff val="25000"/>
                  </a:schemeClr>
                </a:solidFill>
                <a:latin typeface="+mn-lt"/>
                <a:cs typeface="Arial" pitchFamily="34" charset="0"/>
              </a:defRPr>
            </a:lvl1pPr>
            <a:lvl2pPr marL="753208" indent="0">
              <a:buNone/>
              <a:defRPr sz="4600"/>
            </a:lvl2pPr>
            <a:lvl3pPr marL="1506420" indent="0">
              <a:buNone/>
              <a:defRPr sz="4000"/>
            </a:lvl3pPr>
            <a:lvl4pPr marL="2259638" indent="0">
              <a:buNone/>
              <a:defRPr sz="3300"/>
            </a:lvl4pPr>
            <a:lvl5pPr marL="3012844" indent="0">
              <a:buNone/>
              <a:defRPr sz="3300"/>
            </a:lvl5pPr>
            <a:lvl6pPr marL="3766058" indent="0">
              <a:buNone/>
              <a:defRPr sz="3300"/>
            </a:lvl6pPr>
            <a:lvl7pPr marL="4519269" indent="0">
              <a:buNone/>
              <a:defRPr sz="3300"/>
            </a:lvl7pPr>
            <a:lvl8pPr marL="5272481" indent="0">
              <a:buNone/>
              <a:defRPr sz="3300"/>
            </a:lvl8pPr>
            <a:lvl9pPr marL="6025692" indent="0">
              <a:buNone/>
              <a:defRPr sz="3300"/>
            </a:lvl9pPr>
          </a:lstStyle>
          <a:p>
            <a:r>
              <a:rPr lang="en-US" altLang="ko-KR" dirty="0"/>
              <a:t>Your Picture Here </a:t>
            </a:r>
            <a:endParaRPr lang="ko-KR" altLang="en-US" dirty="0"/>
          </a:p>
        </p:txBody>
      </p:sp>
      <p:sp>
        <p:nvSpPr>
          <p:cNvPr id="8" name="Picture Placeholder 2"/>
          <p:cNvSpPr>
            <a:spLocks noGrp="1"/>
          </p:cNvSpPr>
          <p:nvPr>
            <p:ph type="pic" idx="12" hasCustomPrompt="1"/>
          </p:nvPr>
        </p:nvSpPr>
        <p:spPr>
          <a:xfrm>
            <a:off x="6258808" y="3617890"/>
            <a:ext cx="3086850" cy="3087067"/>
          </a:xfrm>
          <a:prstGeom prst="ellipse">
            <a:avLst/>
          </a:prstGeom>
          <a:solidFill>
            <a:schemeClr val="bg1">
              <a:lumMod val="95000"/>
            </a:schemeClr>
          </a:solidFill>
          <a:ln w="12700">
            <a:noFill/>
          </a:ln>
        </p:spPr>
        <p:txBody>
          <a:bodyPr lIns="150637" tIns="75315" rIns="150637" bIns="75315" anchor="ctr"/>
          <a:lstStyle>
            <a:lvl1pPr marL="0" indent="0" algn="ctr">
              <a:buNone/>
              <a:defRPr sz="2000">
                <a:solidFill>
                  <a:schemeClr val="tx1">
                    <a:lumMod val="75000"/>
                    <a:lumOff val="25000"/>
                  </a:schemeClr>
                </a:solidFill>
                <a:latin typeface="+mn-lt"/>
                <a:cs typeface="Arial" pitchFamily="34" charset="0"/>
              </a:defRPr>
            </a:lvl1pPr>
            <a:lvl2pPr marL="753208" indent="0">
              <a:buNone/>
              <a:defRPr sz="4600"/>
            </a:lvl2pPr>
            <a:lvl3pPr marL="1506420" indent="0">
              <a:buNone/>
              <a:defRPr sz="4000"/>
            </a:lvl3pPr>
            <a:lvl4pPr marL="2259638" indent="0">
              <a:buNone/>
              <a:defRPr sz="3300"/>
            </a:lvl4pPr>
            <a:lvl5pPr marL="3012844" indent="0">
              <a:buNone/>
              <a:defRPr sz="3300"/>
            </a:lvl5pPr>
            <a:lvl6pPr marL="3766058" indent="0">
              <a:buNone/>
              <a:defRPr sz="3300"/>
            </a:lvl6pPr>
            <a:lvl7pPr marL="4519269" indent="0">
              <a:buNone/>
              <a:defRPr sz="3300"/>
            </a:lvl7pPr>
            <a:lvl8pPr marL="5272481" indent="0">
              <a:buNone/>
              <a:defRPr sz="3300"/>
            </a:lvl8pPr>
            <a:lvl9pPr marL="6025692" indent="0">
              <a:buNone/>
              <a:defRPr sz="3300"/>
            </a:lvl9pPr>
          </a:lstStyle>
          <a:p>
            <a:r>
              <a:rPr lang="en-US" altLang="ko-KR" dirty="0"/>
              <a:t>Your Picture Here </a:t>
            </a:r>
            <a:endParaRPr lang="ko-KR" altLang="en-US" dirty="0"/>
          </a:p>
        </p:txBody>
      </p:sp>
      <p:sp>
        <p:nvSpPr>
          <p:cNvPr id="9" name="Picture Placeholder 2"/>
          <p:cNvSpPr>
            <a:spLocks noGrp="1"/>
          </p:cNvSpPr>
          <p:nvPr>
            <p:ph type="pic" idx="13" hasCustomPrompt="1"/>
          </p:nvPr>
        </p:nvSpPr>
        <p:spPr>
          <a:xfrm>
            <a:off x="11008776" y="3617890"/>
            <a:ext cx="3086850" cy="3087067"/>
          </a:xfrm>
          <a:prstGeom prst="ellipse">
            <a:avLst/>
          </a:prstGeom>
          <a:solidFill>
            <a:schemeClr val="bg1">
              <a:lumMod val="95000"/>
            </a:schemeClr>
          </a:solidFill>
          <a:ln w="12700">
            <a:noFill/>
          </a:ln>
        </p:spPr>
        <p:txBody>
          <a:bodyPr lIns="150637" tIns="75315" rIns="150637" bIns="75315" anchor="ctr"/>
          <a:lstStyle>
            <a:lvl1pPr marL="0" indent="0" algn="ctr">
              <a:buNone/>
              <a:defRPr sz="2000">
                <a:solidFill>
                  <a:schemeClr val="tx1">
                    <a:lumMod val="75000"/>
                    <a:lumOff val="25000"/>
                  </a:schemeClr>
                </a:solidFill>
                <a:latin typeface="+mn-lt"/>
                <a:cs typeface="Arial" pitchFamily="34" charset="0"/>
              </a:defRPr>
            </a:lvl1pPr>
            <a:lvl2pPr marL="753208" indent="0">
              <a:buNone/>
              <a:defRPr sz="4600"/>
            </a:lvl2pPr>
            <a:lvl3pPr marL="1506420" indent="0">
              <a:buNone/>
              <a:defRPr sz="4000"/>
            </a:lvl3pPr>
            <a:lvl4pPr marL="2259638" indent="0">
              <a:buNone/>
              <a:defRPr sz="3300"/>
            </a:lvl4pPr>
            <a:lvl5pPr marL="3012844" indent="0">
              <a:buNone/>
              <a:defRPr sz="3300"/>
            </a:lvl5pPr>
            <a:lvl6pPr marL="3766058" indent="0">
              <a:buNone/>
              <a:defRPr sz="3300"/>
            </a:lvl6pPr>
            <a:lvl7pPr marL="4519269" indent="0">
              <a:buNone/>
              <a:defRPr sz="3300"/>
            </a:lvl7pPr>
            <a:lvl8pPr marL="5272481" indent="0">
              <a:buNone/>
              <a:defRPr sz="3300"/>
            </a:lvl8pPr>
            <a:lvl9pPr marL="6025692" indent="0">
              <a:buNone/>
              <a:defRPr sz="3300"/>
            </a:lvl9pPr>
          </a:lstStyle>
          <a:p>
            <a:r>
              <a:rPr lang="en-US" altLang="ko-KR" dirty="0"/>
              <a:t>Your Picture Here </a:t>
            </a:r>
            <a:endParaRPr lang="ko-KR" altLang="en-US" dirty="0"/>
          </a:p>
        </p:txBody>
      </p:sp>
      <p:sp>
        <p:nvSpPr>
          <p:cNvPr id="11" name="Picture Placeholder 2"/>
          <p:cNvSpPr>
            <a:spLocks noGrp="1"/>
          </p:cNvSpPr>
          <p:nvPr>
            <p:ph type="pic" idx="14" hasCustomPrompt="1"/>
          </p:nvPr>
        </p:nvSpPr>
        <p:spPr>
          <a:xfrm>
            <a:off x="15586418" y="3617890"/>
            <a:ext cx="3086850" cy="3087067"/>
          </a:xfrm>
          <a:prstGeom prst="ellipse">
            <a:avLst/>
          </a:prstGeom>
          <a:solidFill>
            <a:schemeClr val="bg1">
              <a:lumMod val="95000"/>
            </a:schemeClr>
          </a:solidFill>
          <a:ln w="12700">
            <a:noFill/>
          </a:ln>
        </p:spPr>
        <p:txBody>
          <a:bodyPr lIns="150637" tIns="75315" rIns="150637" bIns="75315" anchor="ctr"/>
          <a:lstStyle>
            <a:lvl1pPr marL="0" indent="0" algn="ctr">
              <a:buNone/>
              <a:defRPr sz="2000">
                <a:solidFill>
                  <a:schemeClr val="tx1">
                    <a:lumMod val="75000"/>
                    <a:lumOff val="25000"/>
                  </a:schemeClr>
                </a:solidFill>
                <a:latin typeface="+mn-lt"/>
                <a:cs typeface="Arial" pitchFamily="34" charset="0"/>
              </a:defRPr>
            </a:lvl1pPr>
            <a:lvl2pPr marL="753208" indent="0">
              <a:buNone/>
              <a:defRPr sz="4600"/>
            </a:lvl2pPr>
            <a:lvl3pPr marL="1506420" indent="0">
              <a:buNone/>
              <a:defRPr sz="4000"/>
            </a:lvl3pPr>
            <a:lvl4pPr marL="2259638" indent="0">
              <a:buNone/>
              <a:defRPr sz="3300"/>
            </a:lvl4pPr>
            <a:lvl5pPr marL="3012844" indent="0">
              <a:buNone/>
              <a:defRPr sz="3300"/>
            </a:lvl5pPr>
            <a:lvl6pPr marL="3766058" indent="0">
              <a:buNone/>
              <a:defRPr sz="3300"/>
            </a:lvl6pPr>
            <a:lvl7pPr marL="4519269" indent="0">
              <a:buNone/>
              <a:defRPr sz="3300"/>
            </a:lvl7pPr>
            <a:lvl8pPr marL="5272481" indent="0">
              <a:buNone/>
              <a:defRPr sz="3300"/>
            </a:lvl8pPr>
            <a:lvl9pPr marL="6025692" indent="0">
              <a:buNone/>
              <a:defRPr sz="3300"/>
            </a:lvl9pPr>
          </a:lstStyle>
          <a:p>
            <a:r>
              <a:rPr lang="en-US" altLang="ko-KR" dirty="0"/>
              <a:t>Your Picture Here </a:t>
            </a:r>
            <a:endParaRPr lang="ko-KR" altLang="en-US" dirty="0"/>
          </a:p>
        </p:txBody>
      </p:sp>
      <p:sp>
        <p:nvSpPr>
          <p:cNvPr id="19" name="Text Placeholder 9">
            <a:extLst>
              <a:ext uri="{FF2B5EF4-FFF2-40B4-BE49-F238E27FC236}">
                <a16:creationId xmlns:a16="http://schemas.microsoft.com/office/drawing/2014/main" id="{8FFDD507-9677-45A5-88E2-496510E5A49D}"/>
              </a:ext>
            </a:extLst>
          </p:cNvPr>
          <p:cNvSpPr>
            <a:spLocks noGrp="1"/>
          </p:cNvSpPr>
          <p:nvPr>
            <p:ph type="body" sz="quarter" idx="15" hasCustomPrompt="1"/>
          </p:nvPr>
        </p:nvSpPr>
        <p:spPr>
          <a:xfrm>
            <a:off x="533486" y="559876"/>
            <a:ext cx="19083720" cy="1194337"/>
          </a:xfrm>
          <a:prstGeom prst="rect">
            <a:avLst/>
          </a:prstGeom>
        </p:spPr>
        <p:txBody>
          <a:bodyPr lIns="150637" tIns="75315" rIns="150637" bIns="75315" anchor="ctr"/>
          <a:lstStyle>
            <a:lvl1pPr marL="0" indent="0" algn="ctr">
              <a:buNone/>
              <a:defRPr sz="890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14" name="Picture 13">
            <a:extLst>
              <a:ext uri="{FF2B5EF4-FFF2-40B4-BE49-F238E27FC236}">
                <a16:creationId xmlns:a16="http://schemas.microsoft.com/office/drawing/2014/main" id="{454E62CF-E5E0-46E7-B212-A44474F6B82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1084225"/>
            <a:ext cx="20104100" cy="225139"/>
          </a:xfrm>
          <a:prstGeom prst="rect">
            <a:avLst/>
          </a:prstGeom>
        </p:spPr>
      </p:pic>
    </p:spTree>
    <p:extLst>
      <p:ext uri="{BB962C8B-B14F-4D97-AF65-F5344CB8AC3E}">
        <p14:creationId xmlns:p14="http://schemas.microsoft.com/office/powerpoint/2010/main" val="2185534939"/>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9_Image slide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2BCD1B-947D-4365-BA3B-0F1EDC7713CD}"/>
              </a:ext>
            </a:extLst>
          </p:cNvPr>
          <p:cNvSpPr/>
          <p:nvPr userDrawn="1"/>
        </p:nvSpPr>
        <p:spPr>
          <a:xfrm>
            <a:off x="0" y="4169288"/>
            <a:ext cx="20104100" cy="2970774"/>
          </a:xfrm>
          <a:prstGeom prst="rect">
            <a:avLst/>
          </a:prstGeom>
          <a:gradFill>
            <a:gsLst>
              <a:gs pos="66000">
                <a:srgbClr val="0070C0"/>
              </a:gs>
              <a:gs pos="33000">
                <a:srgbClr val="3B6DAB"/>
              </a:gs>
              <a:gs pos="0">
                <a:srgbClr val="002060"/>
              </a:gs>
              <a:gs pos="96000">
                <a:srgbClr val="00B0F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50637" tIns="75315" rIns="150637" bIns="75315" rtlCol="0" anchor="ctr"/>
          <a:lstStyle/>
          <a:p>
            <a:pPr algn="ctr" defTabSz="1506345"/>
            <a:endParaRPr lang="ko-KR" altLang="en-US" sz="3000">
              <a:solidFill>
                <a:prstClr val="white"/>
              </a:solidFill>
              <a:latin typeface="Arial"/>
              <a:ea typeface="Arial Unicode MS"/>
              <a:cs typeface="Arial" pitchFamily="34" charset="0"/>
              <a:sym typeface="Calibri"/>
            </a:endParaRPr>
          </a:p>
        </p:txBody>
      </p:sp>
      <p:sp>
        <p:nvSpPr>
          <p:cNvPr id="12" name="Picture Placeholder 11">
            <a:extLst>
              <a:ext uri="{FF2B5EF4-FFF2-40B4-BE49-F238E27FC236}">
                <a16:creationId xmlns:a16="http://schemas.microsoft.com/office/drawing/2014/main" id="{2E5EA7C7-8ABC-4BB8-83D4-FDCD6EF0024B}"/>
              </a:ext>
            </a:extLst>
          </p:cNvPr>
          <p:cNvSpPr>
            <a:spLocks noGrp="1"/>
          </p:cNvSpPr>
          <p:nvPr>
            <p:ph type="pic" sz="quarter" idx="10" hasCustomPrompt="1"/>
          </p:nvPr>
        </p:nvSpPr>
        <p:spPr>
          <a:xfrm>
            <a:off x="10186710" y="1616156"/>
            <a:ext cx="8076473" cy="8077039"/>
          </a:xfrm>
          <a:custGeom>
            <a:avLst/>
            <a:gdLst>
              <a:gd name="connsiteX0" fmla="*/ 2448962 w 4897924"/>
              <a:gd name="connsiteY0" fmla="*/ 0 h 4897924"/>
              <a:gd name="connsiteX1" fmla="*/ 4897924 w 4897924"/>
              <a:gd name="connsiteY1" fmla="*/ 2448962 h 4897924"/>
              <a:gd name="connsiteX2" fmla="*/ 2448962 w 4897924"/>
              <a:gd name="connsiteY2" fmla="*/ 4897924 h 4897924"/>
              <a:gd name="connsiteX3" fmla="*/ 0 w 4897924"/>
              <a:gd name="connsiteY3" fmla="*/ 2448962 h 4897924"/>
            </a:gdLst>
            <a:ahLst/>
            <a:cxnLst>
              <a:cxn ang="0">
                <a:pos x="connsiteX0" y="connsiteY0"/>
              </a:cxn>
              <a:cxn ang="0">
                <a:pos x="connsiteX1" y="connsiteY1"/>
              </a:cxn>
              <a:cxn ang="0">
                <a:pos x="connsiteX2" y="connsiteY2"/>
              </a:cxn>
              <a:cxn ang="0">
                <a:pos x="connsiteX3" y="connsiteY3"/>
              </a:cxn>
            </a:cxnLst>
            <a:rect l="l" t="t" r="r" b="b"/>
            <a:pathLst>
              <a:path w="4897924" h="4897924">
                <a:moveTo>
                  <a:pt x="2448962" y="0"/>
                </a:moveTo>
                <a:lnTo>
                  <a:pt x="4897924" y="2448962"/>
                </a:lnTo>
                <a:lnTo>
                  <a:pt x="2448962" y="4897924"/>
                </a:lnTo>
                <a:lnTo>
                  <a:pt x="0" y="2448962"/>
                </a:lnTo>
                <a:close/>
              </a:path>
            </a:pathLst>
          </a:custGeom>
          <a:solidFill>
            <a:schemeClr val="bg1">
              <a:lumMod val="95000"/>
            </a:schemeClr>
          </a:solidFill>
          <a:effectLst/>
        </p:spPr>
        <p:txBody>
          <a:bodyPr wrap="square" lIns="150637" tIns="75315" rIns="150637" bIns="75315" anchor="ctr">
            <a:noAutofit/>
          </a:bodyPr>
          <a:lstStyle>
            <a:lvl1pPr marL="0" marR="0" indent="0" algn="ctr" defTabSz="1506345" rtl="0" eaLnBrk="1" fontAlgn="auto" latinLnBrk="1" hangingPunct="1">
              <a:lnSpc>
                <a:spcPct val="90000"/>
              </a:lnSpc>
              <a:spcBef>
                <a:spcPts val="1649"/>
              </a:spcBef>
              <a:spcAft>
                <a:spcPts val="0"/>
              </a:spcAft>
              <a:buClrTx/>
              <a:buSzTx/>
              <a:buFontTx/>
              <a:buNone/>
              <a:tabLst/>
              <a:defRPr sz="3000"/>
            </a:lvl1pPr>
          </a:lstStyle>
          <a:p>
            <a:r>
              <a:rPr lang="en-US" altLang="ko-KR" dirty="0"/>
              <a:t>Your Picture Here And Send To Back</a:t>
            </a:r>
            <a:endParaRPr lang="ko-KR" altLang="en-US" dirty="0"/>
          </a:p>
        </p:txBody>
      </p:sp>
      <p:sp>
        <p:nvSpPr>
          <p:cNvPr id="16" name="Freeform: Shape 15">
            <a:extLst>
              <a:ext uri="{FF2B5EF4-FFF2-40B4-BE49-F238E27FC236}">
                <a16:creationId xmlns:a16="http://schemas.microsoft.com/office/drawing/2014/main" id="{238E336C-CBC6-405B-A2D0-832A210015D9}"/>
              </a:ext>
            </a:extLst>
          </p:cNvPr>
          <p:cNvSpPr/>
          <p:nvPr userDrawn="1"/>
        </p:nvSpPr>
        <p:spPr>
          <a:xfrm rot="10800000">
            <a:off x="3" y="951660"/>
            <a:ext cx="17261863" cy="3011420"/>
          </a:xfrm>
          <a:custGeom>
            <a:avLst/>
            <a:gdLst>
              <a:gd name="connsiteX0" fmla="*/ 1829628 w 10468344"/>
              <a:gd name="connsiteY0" fmla="*/ 1826128 h 1826128"/>
              <a:gd name="connsiteX1" fmla="*/ 0 w 10468344"/>
              <a:gd name="connsiteY1" fmla="*/ 25683 h 1826128"/>
              <a:gd name="connsiteX2" fmla="*/ 5529 w 10468344"/>
              <a:gd name="connsiteY2" fmla="*/ 20065 h 1826128"/>
              <a:gd name="connsiteX3" fmla="*/ 229959 w 10468344"/>
              <a:gd name="connsiteY3" fmla="*/ 20064 h 1826128"/>
              <a:gd name="connsiteX4" fmla="*/ 1829436 w 10468344"/>
              <a:gd name="connsiteY4" fmla="*/ 1594029 h 1826128"/>
              <a:gd name="connsiteX5" fmla="*/ 3443085 w 10468344"/>
              <a:gd name="connsiteY5" fmla="*/ 6119 h 1826128"/>
              <a:gd name="connsiteX6" fmla="*/ 3444974 w 10468344"/>
              <a:gd name="connsiteY6" fmla="*/ 8038 h 1826128"/>
              <a:gd name="connsiteX7" fmla="*/ 3444974 w 10468344"/>
              <a:gd name="connsiteY7" fmla="*/ 0 h 1826128"/>
              <a:gd name="connsiteX8" fmla="*/ 10468344 w 10468344"/>
              <a:gd name="connsiteY8" fmla="*/ 0 h 1826128"/>
              <a:gd name="connsiteX9" fmla="*/ 10468344 w 10468344"/>
              <a:gd name="connsiteY9" fmla="*/ 165298 h 1826128"/>
              <a:gd name="connsiteX10" fmla="*/ 3516995 w 10468344"/>
              <a:gd name="connsiteY10" fmla="*/ 165298 h 1826128"/>
              <a:gd name="connsiteX11" fmla="*/ 1877405 w 10468344"/>
              <a:gd name="connsiteY11" fmla="*/ 1778735 h 1826128"/>
              <a:gd name="connsiteX12" fmla="*/ 1876835 w 10468344"/>
              <a:gd name="connsiteY12" fmla="*/ 1778156 h 182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68344" h="1826128">
                <a:moveTo>
                  <a:pt x="1829628" y="1826128"/>
                </a:moveTo>
                <a:lnTo>
                  <a:pt x="0" y="25683"/>
                </a:lnTo>
                <a:lnTo>
                  <a:pt x="5529" y="20065"/>
                </a:lnTo>
                <a:lnTo>
                  <a:pt x="229959" y="20064"/>
                </a:lnTo>
                <a:lnTo>
                  <a:pt x="1829436" y="1594029"/>
                </a:lnTo>
                <a:lnTo>
                  <a:pt x="3443085" y="6119"/>
                </a:lnTo>
                <a:lnTo>
                  <a:pt x="3444974" y="8038"/>
                </a:lnTo>
                <a:lnTo>
                  <a:pt x="3444974" y="0"/>
                </a:lnTo>
                <a:lnTo>
                  <a:pt x="10468344" y="0"/>
                </a:lnTo>
                <a:lnTo>
                  <a:pt x="10468344" y="165298"/>
                </a:lnTo>
                <a:lnTo>
                  <a:pt x="3516995" y="165298"/>
                </a:lnTo>
                <a:lnTo>
                  <a:pt x="1877405" y="1778735"/>
                </a:lnTo>
                <a:lnTo>
                  <a:pt x="1876835" y="1778156"/>
                </a:lnTo>
                <a:close/>
              </a:path>
            </a:pathLst>
          </a:custGeom>
          <a:gradFill flip="none" rotWithShape="1">
            <a:gsLst>
              <a:gs pos="66000">
                <a:srgbClr val="0070C0"/>
              </a:gs>
              <a:gs pos="33000">
                <a:srgbClr val="3B6DAB"/>
              </a:gs>
              <a:gs pos="0">
                <a:srgbClr val="002060"/>
              </a:gs>
              <a:gs pos="96000">
                <a:srgbClr val="00B0F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50637" tIns="75315" rIns="150637" bIns="75315" rtlCol="0" anchor="ctr"/>
          <a:lstStyle/>
          <a:p>
            <a:pPr algn="ctr" defTabSz="1506345"/>
            <a:endParaRPr lang="en-US" sz="3000">
              <a:solidFill>
                <a:prstClr val="white"/>
              </a:solidFill>
              <a:latin typeface="Arial"/>
              <a:ea typeface="Arial Unicode MS"/>
              <a:cs typeface="Arial" pitchFamily="34" charset="0"/>
              <a:sym typeface="Calibri"/>
            </a:endParaRPr>
          </a:p>
        </p:txBody>
      </p:sp>
      <p:sp>
        <p:nvSpPr>
          <p:cNvPr id="17" name="Freeform: Shape 16">
            <a:extLst>
              <a:ext uri="{FF2B5EF4-FFF2-40B4-BE49-F238E27FC236}">
                <a16:creationId xmlns:a16="http://schemas.microsoft.com/office/drawing/2014/main" id="{4455CBD1-32B3-430C-B34D-CDAE19AD0ABC}"/>
              </a:ext>
            </a:extLst>
          </p:cNvPr>
          <p:cNvSpPr/>
          <p:nvPr userDrawn="1"/>
        </p:nvSpPr>
        <p:spPr>
          <a:xfrm>
            <a:off x="11211730" y="7340938"/>
            <a:ext cx="8892385" cy="3022339"/>
          </a:xfrm>
          <a:custGeom>
            <a:avLst/>
            <a:gdLst>
              <a:gd name="connsiteX0" fmla="*/ 3456032 w 5392729"/>
              <a:gd name="connsiteY0" fmla="*/ 0 h 1832749"/>
              <a:gd name="connsiteX1" fmla="*/ 3461074 w 5392729"/>
              <a:gd name="connsiteY1" fmla="*/ 5124 h 1832749"/>
              <a:gd name="connsiteX2" fmla="*/ 3461074 w 5392729"/>
              <a:gd name="connsiteY2" fmla="*/ 2963 h 1832749"/>
              <a:gd name="connsiteX3" fmla="*/ 5392729 w 5392729"/>
              <a:gd name="connsiteY3" fmla="*/ 2963 h 1832749"/>
              <a:gd name="connsiteX4" fmla="*/ 5392729 w 5392729"/>
              <a:gd name="connsiteY4" fmla="*/ 168261 h 1832749"/>
              <a:gd name="connsiteX5" fmla="*/ 3520712 w 5392729"/>
              <a:gd name="connsiteY5" fmla="*/ 168261 h 1832749"/>
              <a:gd name="connsiteX6" fmla="*/ 1877406 w 5392729"/>
              <a:gd name="connsiteY6" fmla="*/ 1785355 h 1832749"/>
              <a:gd name="connsiteX7" fmla="*/ 1876837 w 5392729"/>
              <a:gd name="connsiteY7" fmla="*/ 1784777 h 1832749"/>
              <a:gd name="connsiteX8" fmla="*/ 1829630 w 5392729"/>
              <a:gd name="connsiteY8" fmla="*/ 1832749 h 1832749"/>
              <a:gd name="connsiteX9" fmla="*/ 0 w 5392729"/>
              <a:gd name="connsiteY9" fmla="*/ 32302 h 1832749"/>
              <a:gd name="connsiteX10" fmla="*/ 5528 w 5392729"/>
              <a:gd name="connsiteY10" fmla="*/ 26684 h 1832749"/>
              <a:gd name="connsiteX11" fmla="*/ 229959 w 5392729"/>
              <a:gd name="connsiteY11" fmla="*/ 26683 h 1832749"/>
              <a:gd name="connsiteX12" fmla="*/ 1829438 w 5392729"/>
              <a:gd name="connsiteY12" fmla="*/ 1600649 h 183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2729" h="1832749">
                <a:moveTo>
                  <a:pt x="3456032" y="0"/>
                </a:moveTo>
                <a:lnTo>
                  <a:pt x="3461074" y="5124"/>
                </a:lnTo>
                <a:lnTo>
                  <a:pt x="3461074" y="2963"/>
                </a:lnTo>
                <a:lnTo>
                  <a:pt x="5392729" y="2963"/>
                </a:lnTo>
                <a:lnTo>
                  <a:pt x="5392729" y="168261"/>
                </a:lnTo>
                <a:lnTo>
                  <a:pt x="3520712" y="168261"/>
                </a:lnTo>
                <a:lnTo>
                  <a:pt x="1877406" y="1785355"/>
                </a:lnTo>
                <a:lnTo>
                  <a:pt x="1876837" y="1784777"/>
                </a:lnTo>
                <a:lnTo>
                  <a:pt x="1829630" y="1832749"/>
                </a:lnTo>
                <a:lnTo>
                  <a:pt x="0" y="32302"/>
                </a:lnTo>
                <a:lnTo>
                  <a:pt x="5528" y="26684"/>
                </a:lnTo>
                <a:lnTo>
                  <a:pt x="229959" y="26683"/>
                </a:lnTo>
                <a:lnTo>
                  <a:pt x="1829438" y="1600649"/>
                </a:lnTo>
                <a:close/>
              </a:path>
            </a:pathLst>
          </a:custGeom>
          <a:gradFill>
            <a:gsLst>
              <a:gs pos="66000">
                <a:srgbClr val="0070C0"/>
              </a:gs>
              <a:gs pos="33000">
                <a:srgbClr val="3B6DAB"/>
              </a:gs>
              <a:gs pos="0">
                <a:srgbClr val="002060"/>
              </a:gs>
              <a:gs pos="96000">
                <a:srgbClr val="00B0F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50637" tIns="75315" rIns="150637" bIns="75315" rtlCol="0" anchor="ctr"/>
          <a:lstStyle/>
          <a:p>
            <a:pPr algn="ctr" defTabSz="1506345"/>
            <a:endParaRPr lang="en-US" sz="3000" dirty="0">
              <a:solidFill>
                <a:prstClr val="white"/>
              </a:solidFill>
              <a:latin typeface="Arial"/>
              <a:ea typeface="Arial Unicode MS"/>
              <a:cs typeface="Arial" pitchFamily="34" charset="0"/>
              <a:sym typeface="Calibri"/>
            </a:endParaRPr>
          </a:p>
        </p:txBody>
      </p:sp>
    </p:spTree>
    <p:extLst>
      <p:ext uri="{BB962C8B-B14F-4D97-AF65-F5344CB8AC3E}">
        <p14:creationId xmlns:p14="http://schemas.microsoft.com/office/powerpoint/2010/main" val="3540917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51_Images &amp; Contents Layout">
    <p:spTree>
      <p:nvGrpSpPr>
        <p:cNvPr id="1" name=""/>
        <p:cNvGrpSpPr/>
        <p:nvPr/>
      </p:nvGrpSpPr>
      <p:grpSpPr>
        <a:xfrm>
          <a:off x="0" y="0"/>
          <a:ext cx="0" cy="0"/>
          <a:chOff x="0" y="0"/>
          <a:chExt cx="0" cy="0"/>
        </a:xfrm>
      </p:grpSpPr>
      <p:sp>
        <p:nvSpPr>
          <p:cNvPr id="9" name="자유형: 도형 8">
            <a:extLst>
              <a:ext uri="{FF2B5EF4-FFF2-40B4-BE49-F238E27FC236}">
                <a16:creationId xmlns:a16="http://schemas.microsoft.com/office/drawing/2014/main" id="{C2ABD529-FE83-4068-B43D-09D8C61354D1}"/>
              </a:ext>
            </a:extLst>
          </p:cNvPr>
          <p:cNvSpPr>
            <a:spLocks noGrp="1"/>
          </p:cNvSpPr>
          <p:nvPr>
            <p:ph type="pic" idx="11" hasCustomPrompt="1"/>
          </p:nvPr>
        </p:nvSpPr>
        <p:spPr>
          <a:xfrm>
            <a:off x="2417541" y="1395177"/>
            <a:ext cx="9118723" cy="8997914"/>
          </a:xfrm>
          <a:custGeom>
            <a:avLst/>
            <a:gdLst>
              <a:gd name="connsiteX0" fmla="*/ 5203477 w 5529990"/>
              <a:gd name="connsiteY0" fmla="*/ 4996820 h 5456343"/>
              <a:gd name="connsiteX1" fmla="*/ 5205385 w 5529990"/>
              <a:gd name="connsiteY1" fmla="*/ 4997961 h 5456343"/>
              <a:gd name="connsiteX2" fmla="*/ 5204062 w 5529990"/>
              <a:gd name="connsiteY2" fmla="*/ 4999290 h 5456343"/>
              <a:gd name="connsiteX3" fmla="*/ 3285288 w 5529990"/>
              <a:gd name="connsiteY3" fmla="*/ 850958 h 5456343"/>
              <a:gd name="connsiteX4" fmla="*/ 3285287 w 5529990"/>
              <a:gd name="connsiteY4" fmla="*/ 957889 h 5456343"/>
              <a:gd name="connsiteX5" fmla="*/ 3309883 w 5529990"/>
              <a:gd name="connsiteY5" fmla="*/ 964960 h 5456343"/>
              <a:gd name="connsiteX6" fmla="*/ 3342876 w 5529990"/>
              <a:gd name="connsiteY6" fmla="*/ 959101 h 5456343"/>
              <a:gd name="connsiteX7" fmla="*/ 3347625 w 5529990"/>
              <a:gd name="connsiteY7" fmla="*/ 953011 h 5456343"/>
              <a:gd name="connsiteX8" fmla="*/ 3340340 w 5529990"/>
              <a:gd name="connsiteY8" fmla="*/ 917595 h 5456343"/>
              <a:gd name="connsiteX9" fmla="*/ 3323433 w 5529990"/>
              <a:gd name="connsiteY9" fmla="*/ 872062 h 5456343"/>
              <a:gd name="connsiteX10" fmla="*/ 3302259 w 5529990"/>
              <a:gd name="connsiteY10" fmla="*/ 854999 h 5456343"/>
              <a:gd name="connsiteX11" fmla="*/ 97597 w 5529990"/>
              <a:gd name="connsiteY11" fmla="*/ 97597 h 5456343"/>
              <a:gd name="connsiteX12" fmla="*/ 97597 w 5529990"/>
              <a:gd name="connsiteY12" fmla="*/ 3380541 h 5456343"/>
              <a:gd name="connsiteX13" fmla="*/ 925476 w 5529990"/>
              <a:gd name="connsiteY13" fmla="*/ 3380541 h 5456343"/>
              <a:gd name="connsiteX14" fmla="*/ 946229 w 5529990"/>
              <a:gd name="connsiteY14" fmla="*/ 3355733 h 5456343"/>
              <a:gd name="connsiteX15" fmla="*/ 978940 w 5529990"/>
              <a:gd name="connsiteY15" fmla="*/ 3351467 h 5456343"/>
              <a:gd name="connsiteX16" fmla="*/ 1007525 w 5529990"/>
              <a:gd name="connsiteY16" fmla="*/ 3349520 h 5456343"/>
              <a:gd name="connsiteX17" fmla="*/ 1031564 w 5529990"/>
              <a:gd name="connsiteY17" fmla="*/ 3353683 h 5456343"/>
              <a:gd name="connsiteX18" fmla="*/ 1032954 w 5529990"/>
              <a:gd name="connsiteY18" fmla="*/ 3351929 h 5456343"/>
              <a:gd name="connsiteX19" fmla="*/ 1046660 w 5529990"/>
              <a:gd name="connsiteY19" fmla="*/ 3307002 h 5456343"/>
              <a:gd name="connsiteX20" fmla="*/ 1050343 w 5529990"/>
              <a:gd name="connsiteY20" fmla="*/ 3285495 h 5456343"/>
              <a:gd name="connsiteX21" fmla="*/ 1053485 w 5529990"/>
              <a:gd name="connsiteY21" fmla="*/ 3281034 h 5456343"/>
              <a:gd name="connsiteX22" fmla="*/ 213108 w 5529990"/>
              <a:gd name="connsiteY22" fmla="*/ 3281033 h 5456343"/>
              <a:gd name="connsiteX23" fmla="*/ 213107 w 5529990"/>
              <a:gd name="connsiteY23" fmla="*/ 208854 h 5456343"/>
              <a:gd name="connsiteX24" fmla="*/ 3285287 w 5529990"/>
              <a:gd name="connsiteY24" fmla="*/ 208854 h 5456343"/>
              <a:gd name="connsiteX25" fmla="*/ 3285287 w 5529990"/>
              <a:gd name="connsiteY25" fmla="*/ 805089 h 5456343"/>
              <a:gd name="connsiteX26" fmla="*/ 3285421 w 5529990"/>
              <a:gd name="connsiteY26" fmla="*/ 805084 h 5456343"/>
              <a:gd name="connsiteX27" fmla="*/ 3308726 w 5529990"/>
              <a:gd name="connsiteY27" fmla="*/ 825294 h 5456343"/>
              <a:gd name="connsiteX28" fmla="*/ 3343101 w 5529990"/>
              <a:gd name="connsiteY28" fmla="*/ 834936 h 5456343"/>
              <a:gd name="connsiteX29" fmla="*/ 3357542 w 5529990"/>
              <a:gd name="connsiteY29" fmla="*/ 829717 h 5456343"/>
              <a:gd name="connsiteX30" fmla="*/ 3389087 w 5529990"/>
              <a:gd name="connsiteY30" fmla="*/ 840123 h 5456343"/>
              <a:gd name="connsiteX31" fmla="*/ 3389087 w 5529990"/>
              <a:gd name="connsiteY31" fmla="*/ 97597 h 5456343"/>
              <a:gd name="connsiteX32" fmla="*/ 0 w 5529990"/>
              <a:gd name="connsiteY32" fmla="*/ 0 h 5456343"/>
              <a:gd name="connsiteX33" fmla="*/ 3486684 w 5529990"/>
              <a:gd name="connsiteY33" fmla="*/ 0 h 5456343"/>
              <a:gd name="connsiteX34" fmla="*/ 3486684 w 5529990"/>
              <a:gd name="connsiteY34" fmla="*/ 833838 h 5456343"/>
              <a:gd name="connsiteX35" fmla="*/ 3500172 w 5529990"/>
              <a:gd name="connsiteY35" fmla="*/ 834269 h 5456343"/>
              <a:gd name="connsiteX36" fmla="*/ 3516226 w 5529990"/>
              <a:gd name="connsiteY36" fmla="*/ 839003 h 5456343"/>
              <a:gd name="connsiteX37" fmla="*/ 3647545 w 5529990"/>
              <a:gd name="connsiteY37" fmla="*/ 866570 h 5456343"/>
              <a:gd name="connsiteX38" fmla="*/ 3662947 w 5529990"/>
              <a:gd name="connsiteY38" fmla="*/ 857912 h 5456343"/>
              <a:gd name="connsiteX39" fmla="*/ 3656762 w 5529990"/>
              <a:gd name="connsiteY39" fmla="*/ 846906 h 5456343"/>
              <a:gd name="connsiteX40" fmla="*/ 3515960 w 5529990"/>
              <a:gd name="connsiteY40" fmla="*/ 787015 h 5456343"/>
              <a:gd name="connsiteX41" fmla="*/ 3489147 w 5529990"/>
              <a:gd name="connsiteY41" fmla="*/ 770223 h 5456343"/>
              <a:gd name="connsiteX42" fmla="*/ 3498229 w 5529990"/>
              <a:gd name="connsiteY42" fmla="*/ 724565 h 5456343"/>
              <a:gd name="connsiteX43" fmla="*/ 3516829 w 5529990"/>
              <a:gd name="connsiteY43" fmla="*/ 717732 h 5456343"/>
              <a:gd name="connsiteX44" fmla="*/ 3531095 w 5529990"/>
              <a:gd name="connsiteY44" fmla="*/ 726369 h 5456343"/>
              <a:gd name="connsiteX45" fmla="*/ 3557357 w 5529990"/>
              <a:gd name="connsiteY45" fmla="*/ 731881 h 5456343"/>
              <a:gd name="connsiteX46" fmla="*/ 3581695 w 5529990"/>
              <a:gd name="connsiteY46" fmla="*/ 744271 h 5456343"/>
              <a:gd name="connsiteX47" fmla="*/ 3651817 w 5529990"/>
              <a:gd name="connsiteY47" fmla="*/ 791752 h 5456343"/>
              <a:gd name="connsiteX48" fmla="*/ 3701043 w 5529990"/>
              <a:gd name="connsiteY48" fmla="*/ 827808 h 5456343"/>
              <a:gd name="connsiteX49" fmla="*/ 3778589 w 5529990"/>
              <a:gd name="connsiteY49" fmla="*/ 888498 h 5456343"/>
              <a:gd name="connsiteX50" fmla="*/ 3870983 w 5529990"/>
              <a:gd name="connsiteY50" fmla="*/ 975599 h 5456343"/>
              <a:gd name="connsiteX51" fmla="*/ 3913472 w 5529990"/>
              <a:gd name="connsiteY51" fmla="*/ 989372 h 5456343"/>
              <a:gd name="connsiteX52" fmla="*/ 3940973 w 5529990"/>
              <a:gd name="connsiteY52" fmla="*/ 997085 h 5456343"/>
              <a:gd name="connsiteX53" fmla="*/ 3982772 w 5529990"/>
              <a:gd name="connsiteY53" fmla="*/ 1019936 h 5456343"/>
              <a:gd name="connsiteX54" fmla="*/ 3937964 w 5529990"/>
              <a:gd name="connsiteY54" fmla="*/ 888706 h 5456343"/>
              <a:gd name="connsiteX55" fmla="*/ 3899601 w 5529990"/>
              <a:gd name="connsiteY55" fmla="*/ 866821 h 5456343"/>
              <a:gd name="connsiteX56" fmla="*/ 3853267 w 5529990"/>
              <a:gd name="connsiteY56" fmla="*/ 820451 h 5456343"/>
              <a:gd name="connsiteX57" fmla="*/ 3829759 w 5529990"/>
              <a:gd name="connsiteY57" fmla="*/ 778630 h 5456343"/>
              <a:gd name="connsiteX58" fmla="*/ 3899474 w 5529990"/>
              <a:gd name="connsiteY58" fmla="*/ 794477 h 5456343"/>
              <a:gd name="connsiteX59" fmla="*/ 3949113 w 5529990"/>
              <a:gd name="connsiteY59" fmla="*/ 815817 h 5456343"/>
              <a:gd name="connsiteX60" fmla="*/ 3979087 w 5529990"/>
              <a:gd name="connsiteY60" fmla="*/ 827934 h 5456343"/>
              <a:gd name="connsiteX61" fmla="*/ 4029548 w 5529990"/>
              <a:gd name="connsiteY61" fmla="*/ 866192 h 5456343"/>
              <a:gd name="connsiteX62" fmla="*/ 4074646 w 5529990"/>
              <a:gd name="connsiteY62" fmla="*/ 910362 h 5456343"/>
              <a:gd name="connsiteX63" fmla="*/ 4111496 w 5529990"/>
              <a:gd name="connsiteY63" fmla="*/ 924407 h 5456343"/>
              <a:gd name="connsiteX64" fmla="*/ 4161957 w 5529990"/>
              <a:gd name="connsiteY64" fmla="*/ 962664 h 5456343"/>
              <a:gd name="connsiteX65" fmla="*/ 4131426 w 5529990"/>
              <a:gd name="connsiteY65" fmla="*/ 985620 h 5456343"/>
              <a:gd name="connsiteX66" fmla="*/ 4134857 w 5529990"/>
              <a:gd name="connsiteY66" fmla="*/ 1032933 h 5456343"/>
              <a:gd name="connsiteX67" fmla="*/ 4138703 w 5529990"/>
              <a:gd name="connsiteY67" fmla="*/ 1065530 h 5456343"/>
              <a:gd name="connsiteX68" fmla="*/ 4128249 w 5529990"/>
              <a:gd name="connsiteY68" fmla="*/ 1082993 h 5456343"/>
              <a:gd name="connsiteX69" fmla="*/ 4147363 w 5529990"/>
              <a:gd name="connsiteY69" fmla="*/ 1080938 h 5456343"/>
              <a:gd name="connsiteX70" fmla="*/ 4170738 w 5529990"/>
              <a:gd name="connsiteY70" fmla="*/ 1096765 h 5456343"/>
              <a:gd name="connsiteX71" fmla="*/ 4166471 w 5529990"/>
              <a:gd name="connsiteY71" fmla="*/ 1125234 h 5456343"/>
              <a:gd name="connsiteX72" fmla="*/ 4151337 w 5529990"/>
              <a:gd name="connsiteY72" fmla="*/ 1185880 h 5456343"/>
              <a:gd name="connsiteX73" fmla="*/ 4159309 w 5529990"/>
              <a:gd name="connsiteY73" fmla="*/ 1210365 h 5456343"/>
              <a:gd name="connsiteX74" fmla="*/ 4205665 w 5529990"/>
              <a:gd name="connsiteY74" fmla="*/ 1117687 h 5456343"/>
              <a:gd name="connsiteX75" fmla="*/ 4209517 w 5529990"/>
              <a:gd name="connsiteY75" fmla="*/ 1103935 h 5456343"/>
              <a:gd name="connsiteX76" fmla="*/ 4224918 w 5529990"/>
              <a:gd name="connsiteY76" fmla="*/ 1095278 h 5456343"/>
              <a:gd name="connsiteX77" fmla="*/ 4232341 w 5529990"/>
              <a:gd name="connsiteY77" fmla="*/ 1108484 h 5456343"/>
              <a:gd name="connsiteX78" fmla="*/ 4211843 w 5529990"/>
              <a:gd name="connsiteY78" fmla="*/ 1175042 h 5456343"/>
              <a:gd name="connsiteX79" fmla="*/ 4227373 w 5529990"/>
              <a:gd name="connsiteY79" fmla="*/ 1238729 h 5456343"/>
              <a:gd name="connsiteX80" fmla="*/ 4277010 w 5529990"/>
              <a:gd name="connsiteY80" fmla="*/ 1260069 h 5456343"/>
              <a:gd name="connsiteX81" fmla="*/ 4319914 w 5529990"/>
              <a:gd name="connsiteY81" fmla="*/ 1259126 h 5456343"/>
              <a:gd name="connsiteX82" fmla="*/ 4394024 w 5529990"/>
              <a:gd name="connsiteY82" fmla="*/ 1318850 h 5456343"/>
              <a:gd name="connsiteX83" fmla="*/ 4439529 w 5529990"/>
              <a:gd name="connsiteY83" fmla="*/ 1394653 h 5456343"/>
              <a:gd name="connsiteX84" fmla="*/ 4465896 w 5529990"/>
              <a:gd name="connsiteY84" fmla="*/ 1405900 h 5456343"/>
              <a:gd name="connsiteX85" fmla="*/ 4496792 w 5529990"/>
              <a:gd name="connsiteY85" fmla="*/ 1389917 h 5456343"/>
              <a:gd name="connsiteX86" fmla="*/ 4517002 w 5529990"/>
              <a:gd name="connsiteY86" fmla="*/ 1350259 h 5456343"/>
              <a:gd name="connsiteX87" fmla="*/ 4543362 w 5529990"/>
              <a:gd name="connsiteY87" fmla="*/ 1292820 h 5456343"/>
              <a:gd name="connsiteX88" fmla="*/ 4573307 w 5529990"/>
              <a:gd name="connsiteY88" fmla="*/ 1288454 h 5456343"/>
              <a:gd name="connsiteX89" fmla="*/ 4586211 w 5529990"/>
              <a:gd name="connsiteY89" fmla="*/ 1309822 h 5456343"/>
              <a:gd name="connsiteX90" fmla="*/ 4565007 w 5529990"/>
              <a:gd name="connsiteY90" fmla="*/ 1374097 h 5456343"/>
              <a:gd name="connsiteX91" fmla="*/ 4525037 w 5529990"/>
              <a:gd name="connsiteY91" fmla="*/ 1424592 h 5456343"/>
              <a:gd name="connsiteX92" fmla="*/ 4537809 w 5529990"/>
              <a:gd name="connsiteY92" fmla="*/ 1428478 h 5456343"/>
              <a:gd name="connsiteX93" fmla="*/ 4570157 w 5529990"/>
              <a:gd name="connsiteY93" fmla="*/ 1431296 h 5456343"/>
              <a:gd name="connsiteX94" fmla="*/ 4584183 w 5529990"/>
              <a:gd name="connsiteY94" fmla="*/ 1440791 h 5456343"/>
              <a:gd name="connsiteX95" fmla="*/ 4615797 w 5529990"/>
              <a:gd name="connsiteY95" fmla="*/ 1533093 h 5456343"/>
              <a:gd name="connsiteX96" fmla="*/ 4630077 w 5529990"/>
              <a:gd name="connsiteY96" fmla="*/ 1568154 h 5456343"/>
              <a:gd name="connsiteX97" fmla="*/ 4642622 w 5529990"/>
              <a:gd name="connsiteY97" fmla="*/ 1584865 h 5456343"/>
              <a:gd name="connsiteX98" fmla="*/ 4650392 w 5529990"/>
              <a:gd name="connsiteY98" fmla="*/ 1585335 h 5456343"/>
              <a:gd name="connsiteX99" fmla="*/ 4706855 w 5529990"/>
              <a:gd name="connsiteY99" fmla="*/ 1574900 h 5456343"/>
              <a:gd name="connsiteX100" fmla="*/ 4733741 w 5529990"/>
              <a:gd name="connsiteY100" fmla="*/ 1584777 h 5456343"/>
              <a:gd name="connsiteX101" fmla="*/ 4735707 w 5529990"/>
              <a:gd name="connsiteY101" fmla="*/ 1602394 h 5456343"/>
              <a:gd name="connsiteX102" fmla="*/ 4744256 w 5529990"/>
              <a:gd name="connsiteY102" fmla="*/ 1600647 h 5456343"/>
              <a:gd name="connsiteX103" fmla="*/ 4780936 w 5529990"/>
              <a:gd name="connsiteY103" fmla="*/ 1605372 h 5456343"/>
              <a:gd name="connsiteX104" fmla="*/ 4803756 w 5529990"/>
              <a:gd name="connsiteY104" fmla="*/ 1656271 h 5456343"/>
              <a:gd name="connsiteX105" fmla="*/ 4782161 w 5529990"/>
              <a:gd name="connsiteY105" fmla="*/ 1700274 h 5456343"/>
              <a:gd name="connsiteX106" fmla="*/ 4785999 w 5529990"/>
              <a:gd name="connsiteY106" fmla="*/ 1779221 h 5456343"/>
              <a:gd name="connsiteX107" fmla="*/ 4800847 w 5529990"/>
              <a:gd name="connsiteY107" fmla="*/ 1805635 h 5456343"/>
              <a:gd name="connsiteX108" fmla="*/ 4804501 w 5529990"/>
              <a:gd name="connsiteY108" fmla="*/ 1810637 h 5456343"/>
              <a:gd name="connsiteX109" fmla="*/ 4845375 w 5529990"/>
              <a:gd name="connsiteY109" fmla="*/ 1808249 h 5456343"/>
              <a:gd name="connsiteX110" fmla="*/ 4843969 w 5529990"/>
              <a:gd name="connsiteY110" fmla="*/ 1825149 h 5456343"/>
              <a:gd name="connsiteX111" fmla="*/ 4843929 w 5529990"/>
              <a:gd name="connsiteY111" fmla="*/ 1825206 h 5456343"/>
              <a:gd name="connsiteX112" fmla="*/ 4852839 w 5529990"/>
              <a:gd name="connsiteY112" fmla="*/ 1826013 h 5456343"/>
              <a:gd name="connsiteX113" fmla="*/ 4872074 w 5529990"/>
              <a:gd name="connsiteY113" fmla="*/ 1829323 h 5456343"/>
              <a:gd name="connsiteX114" fmla="*/ 4925096 w 5529990"/>
              <a:gd name="connsiteY114" fmla="*/ 1859262 h 5456343"/>
              <a:gd name="connsiteX115" fmla="*/ 4929808 w 5529990"/>
              <a:gd name="connsiteY115" fmla="*/ 1883858 h 5456343"/>
              <a:gd name="connsiteX116" fmla="*/ 4939343 w 5529990"/>
              <a:gd name="connsiteY116" fmla="*/ 1886966 h 5456343"/>
              <a:gd name="connsiteX117" fmla="*/ 4991962 w 5529990"/>
              <a:gd name="connsiteY117" fmla="*/ 1878897 h 5456343"/>
              <a:gd name="connsiteX118" fmla="*/ 5003950 w 5529990"/>
              <a:gd name="connsiteY118" fmla="*/ 1880575 h 5456343"/>
              <a:gd name="connsiteX119" fmla="*/ 4972381 w 5529990"/>
              <a:gd name="connsiteY119" fmla="*/ 1914056 h 5456343"/>
              <a:gd name="connsiteX120" fmla="*/ 4975836 w 5529990"/>
              <a:gd name="connsiteY120" fmla="*/ 1924321 h 5456343"/>
              <a:gd name="connsiteX121" fmla="*/ 5015575 w 5529990"/>
              <a:gd name="connsiteY121" fmla="*/ 2048343 h 5456343"/>
              <a:gd name="connsiteX122" fmla="*/ 5014612 w 5529990"/>
              <a:gd name="connsiteY122" fmla="*/ 2066816 h 5456343"/>
              <a:gd name="connsiteX123" fmla="*/ 5068869 w 5529990"/>
              <a:gd name="connsiteY123" fmla="*/ 2055795 h 5456343"/>
              <a:gd name="connsiteX124" fmla="*/ 5135512 w 5529990"/>
              <a:gd name="connsiteY124" fmla="*/ 2040422 h 5456343"/>
              <a:gd name="connsiteX125" fmla="*/ 5180616 w 5529990"/>
              <a:gd name="connsiteY125" fmla="*/ 2038241 h 5456343"/>
              <a:gd name="connsiteX126" fmla="*/ 5204265 w 5529990"/>
              <a:gd name="connsiteY126" fmla="*/ 2059708 h 5456343"/>
              <a:gd name="connsiteX127" fmla="*/ 5192160 w 5529990"/>
              <a:gd name="connsiteY127" fmla="*/ 2089685 h 5456343"/>
              <a:gd name="connsiteX128" fmla="*/ 5148842 w 5529990"/>
              <a:gd name="connsiteY128" fmla="*/ 2105345 h 5456343"/>
              <a:gd name="connsiteX129" fmla="*/ 5101673 w 5529990"/>
              <a:gd name="connsiteY129" fmla="*/ 2134757 h 5456343"/>
              <a:gd name="connsiteX130" fmla="*/ 5078431 w 5529990"/>
              <a:gd name="connsiteY130" fmla="*/ 2144923 h 5456343"/>
              <a:gd name="connsiteX131" fmla="*/ 5052563 w 5529990"/>
              <a:gd name="connsiteY131" fmla="*/ 2144620 h 5456343"/>
              <a:gd name="connsiteX132" fmla="*/ 5037286 w 5529990"/>
              <a:gd name="connsiteY132" fmla="*/ 2142869 h 5456343"/>
              <a:gd name="connsiteX133" fmla="*/ 5039213 w 5529990"/>
              <a:gd name="connsiteY133" fmla="*/ 2146539 h 5456343"/>
              <a:gd name="connsiteX134" fmla="*/ 5030489 w 5529990"/>
              <a:gd name="connsiteY134" fmla="*/ 2163045 h 5456343"/>
              <a:gd name="connsiteX135" fmla="*/ 5028179 w 5529990"/>
              <a:gd name="connsiteY135" fmla="*/ 2165369 h 5456343"/>
              <a:gd name="connsiteX136" fmla="*/ 5046078 w 5529990"/>
              <a:gd name="connsiteY136" fmla="*/ 2171076 h 5456343"/>
              <a:gd name="connsiteX137" fmla="*/ 5093139 w 5529990"/>
              <a:gd name="connsiteY137" fmla="*/ 2191692 h 5456343"/>
              <a:gd name="connsiteX138" fmla="*/ 5123662 w 5529990"/>
              <a:gd name="connsiteY138" fmla="*/ 2215086 h 5456343"/>
              <a:gd name="connsiteX139" fmla="*/ 5128611 w 5529990"/>
              <a:gd name="connsiteY139" fmla="*/ 2223892 h 5456343"/>
              <a:gd name="connsiteX140" fmla="*/ 5228422 w 5529990"/>
              <a:gd name="connsiteY140" fmla="*/ 2370550 h 5456343"/>
              <a:gd name="connsiteX141" fmla="*/ 5228697 w 5529990"/>
              <a:gd name="connsiteY141" fmla="*/ 2376188 h 5456343"/>
              <a:gd name="connsiteX142" fmla="*/ 5262652 w 5529990"/>
              <a:gd name="connsiteY142" fmla="*/ 2446897 h 5456343"/>
              <a:gd name="connsiteX143" fmla="*/ 5299355 w 5529990"/>
              <a:gd name="connsiteY143" fmla="*/ 2527647 h 5456343"/>
              <a:gd name="connsiteX144" fmla="*/ 5348719 w 5529990"/>
              <a:gd name="connsiteY144" fmla="*/ 2543349 h 5456343"/>
              <a:gd name="connsiteX145" fmla="*/ 5393408 w 5529990"/>
              <a:gd name="connsiteY145" fmla="*/ 2555885 h 5456343"/>
              <a:gd name="connsiteX146" fmla="*/ 5407160 w 5529990"/>
              <a:gd name="connsiteY146" fmla="*/ 2559743 h 5456343"/>
              <a:gd name="connsiteX147" fmla="*/ 5472613 w 5529990"/>
              <a:gd name="connsiteY147" fmla="*/ 2557709 h 5456343"/>
              <a:gd name="connsiteX148" fmla="*/ 5485949 w 5529990"/>
              <a:gd name="connsiteY148" fmla="*/ 2576283 h 5456343"/>
              <a:gd name="connsiteX149" fmla="*/ 5476734 w 5529990"/>
              <a:gd name="connsiteY149" fmla="*/ 2595946 h 5456343"/>
              <a:gd name="connsiteX150" fmla="*/ 5490484 w 5529990"/>
              <a:gd name="connsiteY150" fmla="*/ 2599804 h 5456343"/>
              <a:gd name="connsiteX151" fmla="*/ 5519497 w 5529990"/>
              <a:gd name="connsiteY151" fmla="*/ 2615358 h 5456343"/>
              <a:gd name="connsiteX152" fmla="*/ 5529803 w 5529990"/>
              <a:gd name="connsiteY152" fmla="*/ 2664600 h 5456343"/>
              <a:gd name="connsiteX153" fmla="*/ 5499679 w 5529990"/>
              <a:gd name="connsiteY153" fmla="*/ 2719188 h 5456343"/>
              <a:gd name="connsiteX154" fmla="*/ 5457599 w 5529990"/>
              <a:gd name="connsiteY154" fmla="*/ 2737049 h 5456343"/>
              <a:gd name="connsiteX155" fmla="*/ 5390773 w 5529990"/>
              <a:gd name="connsiteY155" fmla="*/ 2710887 h 5456343"/>
              <a:gd name="connsiteX156" fmla="*/ 5381838 w 5529990"/>
              <a:gd name="connsiteY156" fmla="*/ 2689840 h 5456343"/>
              <a:gd name="connsiteX157" fmla="*/ 5381571 w 5529990"/>
              <a:gd name="connsiteY157" fmla="*/ 2637851 h 5456343"/>
              <a:gd name="connsiteX158" fmla="*/ 5289992 w 5529990"/>
              <a:gd name="connsiteY158" fmla="*/ 2614017 h 5456343"/>
              <a:gd name="connsiteX159" fmla="*/ 5259180 w 5529990"/>
              <a:gd name="connsiteY159" fmla="*/ 2677681 h 5456343"/>
              <a:gd name="connsiteX160" fmla="*/ 5222176 w 5529990"/>
              <a:gd name="connsiteY160" fmla="*/ 2776691 h 5456343"/>
              <a:gd name="connsiteX161" fmla="*/ 5205122 w 5529990"/>
              <a:gd name="connsiteY161" fmla="*/ 2797863 h 5456343"/>
              <a:gd name="connsiteX162" fmla="*/ 5159054 w 5529990"/>
              <a:gd name="connsiteY162" fmla="*/ 2803482 h 5456343"/>
              <a:gd name="connsiteX163" fmla="*/ 5134992 w 5529990"/>
              <a:gd name="connsiteY163" fmla="*/ 2796732 h 5456343"/>
              <a:gd name="connsiteX164" fmla="*/ 5042589 w 5529990"/>
              <a:gd name="connsiteY164" fmla="*/ 2755979 h 5456343"/>
              <a:gd name="connsiteX165" fmla="*/ 5027187 w 5529990"/>
              <a:gd name="connsiteY165" fmla="*/ 2764637 h 5456343"/>
              <a:gd name="connsiteX166" fmla="*/ 5017692 w 5529990"/>
              <a:gd name="connsiteY166" fmla="*/ 2825011 h 5456343"/>
              <a:gd name="connsiteX167" fmla="*/ 4929276 w 5529990"/>
              <a:gd name="connsiteY167" fmla="*/ 2796501 h 5456343"/>
              <a:gd name="connsiteX168" fmla="*/ 4898064 w 5529990"/>
              <a:gd name="connsiteY168" fmla="*/ 2782184 h 5456343"/>
              <a:gd name="connsiteX169" fmla="*/ 4888987 w 5529990"/>
              <a:gd name="connsiteY169" fmla="*/ 2781492 h 5456343"/>
              <a:gd name="connsiteX170" fmla="*/ 4828476 w 5529990"/>
              <a:gd name="connsiteY170" fmla="*/ 2838679 h 5456343"/>
              <a:gd name="connsiteX171" fmla="*/ 4792012 w 5529990"/>
              <a:gd name="connsiteY171" fmla="*/ 2995316 h 5456343"/>
              <a:gd name="connsiteX172" fmla="*/ 4799984 w 5529990"/>
              <a:gd name="connsiteY172" fmla="*/ 3019801 h 5456343"/>
              <a:gd name="connsiteX173" fmla="*/ 4837243 w 5529990"/>
              <a:gd name="connsiteY173" fmla="*/ 3065480 h 5456343"/>
              <a:gd name="connsiteX174" fmla="*/ 4841777 w 5529990"/>
              <a:gd name="connsiteY174" fmla="*/ 3089001 h 5456343"/>
              <a:gd name="connsiteX175" fmla="*/ 4860050 w 5529990"/>
              <a:gd name="connsiteY175" fmla="*/ 3209077 h 5456343"/>
              <a:gd name="connsiteX176" fmla="*/ 4861834 w 5529990"/>
              <a:gd name="connsiteY176" fmla="*/ 3222557 h 5456343"/>
              <a:gd name="connsiteX177" fmla="*/ 4816322 w 5529990"/>
              <a:gd name="connsiteY177" fmla="*/ 3193104 h 5456343"/>
              <a:gd name="connsiteX178" fmla="*/ 4699177 w 5529990"/>
              <a:gd name="connsiteY178" fmla="*/ 3108328 h 5456343"/>
              <a:gd name="connsiteX179" fmla="*/ 4644723 w 5529990"/>
              <a:gd name="connsiteY179" fmla="*/ 3104179 h 5456343"/>
              <a:gd name="connsiteX180" fmla="*/ 4540752 w 5529990"/>
              <a:gd name="connsiteY180" fmla="*/ 3197380 h 5456343"/>
              <a:gd name="connsiteX181" fmla="*/ 4544184 w 5529990"/>
              <a:gd name="connsiteY181" fmla="*/ 3244695 h 5456343"/>
              <a:gd name="connsiteX182" fmla="*/ 4596283 w 5529990"/>
              <a:gd name="connsiteY182" fmla="*/ 3363136 h 5456343"/>
              <a:gd name="connsiteX183" fmla="*/ 4610716 w 5529990"/>
              <a:gd name="connsiteY183" fmla="*/ 3404267 h 5456343"/>
              <a:gd name="connsiteX184" fmla="*/ 4739666 w 5529990"/>
              <a:gd name="connsiteY184" fmla="*/ 3638823 h 5456343"/>
              <a:gd name="connsiteX185" fmla="*/ 4782837 w 5529990"/>
              <a:gd name="connsiteY185" fmla="*/ 3689868 h 5456343"/>
              <a:gd name="connsiteX186" fmla="*/ 4815006 w 5529990"/>
              <a:gd name="connsiteY186" fmla="*/ 3747099 h 5456343"/>
              <a:gd name="connsiteX187" fmla="*/ 4829032 w 5529990"/>
              <a:gd name="connsiteY187" fmla="*/ 3756594 h 5456343"/>
              <a:gd name="connsiteX188" fmla="*/ 4837004 w 5529990"/>
              <a:gd name="connsiteY188" fmla="*/ 3781080 h 5456343"/>
              <a:gd name="connsiteX189" fmla="*/ 4809775 w 5529990"/>
              <a:gd name="connsiteY189" fmla="*/ 3779005 h 5456343"/>
              <a:gd name="connsiteX190" fmla="*/ 4786128 w 5529990"/>
              <a:gd name="connsiteY190" fmla="*/ 3757537 h 5456343"/>
              <a:gd name="connsiteX191" fmla="*/ 4725360 w 5529990"/>
              <a:gd name="connsiteY191" fmla="*/ 3670038 h 5456343"/>
              <a:gd name="connsiteX192" fmla="*/ 4594209 w 5529990"/>
              <a:gd name="connsiteY192" fmla="*/ 3436718 h 5456343"/>
              <a:gd name="connsiteX193" fmla="*/ 4558738 w 5529990"/>
              <a:gd name="connsiteY193" fmla="*/ 3404519 h 5456343"/>
              <a:gd name="connsiteX194" fmla="*/ 4480507 w 5529990"/>
              <a:gd name="connsiteY194" fmla="*/ 3306558 h 5456343"/>
              <a:gd name="connsiteX195" fmla="*/ 4381231 w 5529990"/>
              <a:gd name="connsiteY195" fmla="*/ 3263877 h 5456343"/>
              <a:gd name="connsiteX196" fmla="*/ 4271213 w 5529990"/>
              <a:gd name="connsiteY196" fmla="*/ 3325719 h 5456343"/>
              <a:gd name="connsiteX197" fmla="*/ 4243839 w 5529990"/>
              <a:gd name="connsiteY197" fmla="*/ 3390348 h 5456343"/>
              <a:gd name="connsiteX198" fmla="*/ 4245828 w 5529990"/>
              <a:gd name="connsiteY198" fmla="*/ 3431231 h 5456343"/>
              <a:gd name="connsiteX199" fmla="*/ 4249487 w 5529990"/>
              <a:gd name="connsiteY199" fmla="*/ 3458234 h 5456343"/>
              <a:gd name="connsiteX200" fmla="*/ 4268459 w 5529990"/>
              <a:gd name="connsiteY200" fmla="*/ 3485180 h 5456343"/>
              <a:gd name="connsiteX201" fmla="*/ 4301641 w 5529990"/>
              <a:gd name="connsiteY201" fmla="*/ 3549872 h 5456343"/>
              <a:gd name="connsiteX202" fmla="*/ 4327699 w 5529990"/>
              <a:gd name="connsiteY202" fmla="*/ 3562381 h 5456343"/>
              <a:gd name="connsiteX203" fmla="*/ 4443283 w 5529990"/>
              <a:gd name="connsiteY203" fmla="*/ 3566565 h 5456343"/>
              <a:gd name="connsiteX204" fmla="*/ 4362331 w 5529990"/>
              <a:gd name="connsiteY204" fmla="*/ 3599313 h 5456343"/>
              <a:gd name="connsiteX205" fmla="*/ 4297508 w 5529990"/>
              <a:gd name="connsiteY205" fmla="*/ 3698587 h 5456343"/>
              <a:gd name="connsiteX206" fmla="*/ 4338953 w 5529990"/>
              <a:gd name="connsiteY206" fmla="*/ 3730240 h 5456343"/>
              <a:gd name="connsiteX207" fmla="*/ 4372142 w 5529990"/>
              <a:gd name="connsiteY207" fmla="*/ 3730140 h 5456343"/>
              <a:gd name="connsiteX208" fmla="*/ 4336403 w 5529990"/>
              <a:gd name="connsiteY208" fmla="*/ 3760011 h 5456343"/>
              <a:gd name="connsiteX209" fmla="*/ 4322595 w 5529990"/>
              <a:gd name="connsiteY209" fmla="*/ 3786514 h 5456343"/>
              <a:gd name="connsiteX210" fmla="*/ 4384277 w 5529990"/>
              <a:gd name="connsiteY210" fmla="*/ 3871702 h 5456343"/>
              <a:gd name="connsiteX211" fmla="*/ 4434476 w 5529990"/>
              <a:gd name="connsiteY211" fmla="*/ 3911831 h 5456343"/>
              <a:gd name="connsiteX212" fmla="*/ 4475830 w 5529990"/>
              <a:gd name="connsiteY212" fmla="*/ 3992604 h 5456343"/>
              <a:gd name="connsiteX213" fmla="*/ 4523073 w 5529990"/>
              <a:gd name="connsiteY213" fmla="*/ 4036659 h 5456343"/>
              <a:gd name="connsiteX214" fmla="*/ 4538122 w 5529990"/>
              <a:gd name="connsiteY214" fmla="*/ 4034264 h 5456343"/>
              <a:gd name="connsiteX215" fmla="*/ 4501368 w 5529990"/>
              <a:gd name="connsiteY215" fmla="*/ 4081817 h 5456343"/>
              <a:gd name="connsiteX216" fmla="*/ 4473367 w 5529990"/>
              <a:gd name="connsiteY216" fmla="*/ 4137847 h 5456343"/>
              <a:gd name="connsiteX217" fmla="*/ 4497959 w 5529990"/>
              <a:gd name="connsiteY217" fmla="*/ 4166752 h 5456343"/>
              <a:gd name="connsiteX218" fmla="*/ 4539336 w 5529990"/>
              <a:gd name="connsiteY218" fmla="*/ 4194097 h 5456343"/>
              <a:gd name="connsiteX219" fmla="*/ 4517947 w 5529990"/>
              <a:gd name="connsiteY219" fmla="*/ 4231925 h 5456343"/>
              <a:gd name="connsiteX220" fmla="*/ 4508696 w 5529990"/>
              <a:gd name="connsiteY220" fmla="*/ 4246722 h 5456343"/>
              <a:gd name="connsiteX221" fmla="*/ 4532701 w 5529990"/>
              <a:gd name="connsiteY221" fmla="*/ 4265727 h 5456343"/>
              <a:gd name="connsiteX222" fmla="*/ 4569138 w 5529990"/>
              <a:gd name="connsiteY222" fmla="*/ 4307801 h 5456343"/>
              <a:gd name="connsiteX223" fmla="*/ 4581251 w 5529990"/>
              <a:gd name="connsiteY223" fmla="*/ 4356204 h 5456343"/>
              <a:gd name="connsiteX224" fmla="*/ 4581479 w 5529990"/>
              <a:gd name="connsiteY224" fmla="*/ 4355344 h 5456343"/>
              <a:gd name="connsiteX225" fmla="*/ 4587279 w 5529990"/>
              <a:gd name="connsiteY225" fmla="*/ 4351160 h 5456343"/>
              <a:gd name="connsiteX226" fmla="*/ 4644474 w 5529990"/>
              <a:gd name="connsiteY226" fmla="*/ 4303653 h 5456343"/>
              <a:gd name="connsiteX227" fmla="*/ 4741598 w 5529990"/>
              <a:gd name="connsiteY227" fmla="*/ 4274501 h 5456343"/>
              <a:gd name="connsiteX228" fmla="*/ 4775052 w 5529990"/>
              <a:gd name="connsiteY228" fmla="*/ 4260465 h 5456343"/>
              <a:gd name="connsiteX229" fmla="*/ 4822535 w 5529990"/>
              <a:gd name="connsiteY229" fmla="*/ 4263704 h 5456343"/>
              <a:gd name="connsiteX230" fmla="*/ 4862464 w 5529990"/>
              <a:gd name="connsiteY230" fmla="*/ 4268023 h 5456343"/>
              <a:gd name="connsiteX231" fmla="*/ 4878651 w 5529990"/>
              <a:gd name="connsiteY231" fmla="*/ 4266943 h 5456343"/>
              <a:gd name="connsiteX232" fmla="*/ 4952034 w 5529990"/>
              <a:gd name="connsiteY232" fmla="*/ 4330645 h 5456343"/>
              <a:gd name="connsiteX233" fmla="*/ 4987646 w 5529990"/>
              <a:gd name="connsiteY233" fmla="*/ 4391109 h 5456343"/>
              <a:gd name="connsiteX234" fmla="*/ 5046999 w 5529990"/>
              <a:gd name="connsiteY234" fmla="*/ 4436456 h 5456343"/>
              <a:gd name="connsiteX235" fmla="*/ 5058870 w 5529990"/>
              <a:gd name="connsiteY235" fmla="*/ 4429978 h 5456343"/>
              <a:gd name="connsiteX236" fmla="*/ 5134411 w 5529990"/>
              <a:gd name="connsiteY236" fmla="*/ 4366276 h 5456343"/>
              <a:gd name="connsiteX237" fmla="*/ 5151678 w 5529990"/>
              <a:gd name="connsiteY237" fmla="*/ 4357638 h 5456343"/>
              <a:gd name="connsiteX238" fmla="*/ 5205636 w 5529990"/>
              <a:gd name="connsiteY238" fmla="*/ 4349000 h 5456343"/>
              <a:gd name="connsiteX239" fmla="*/ 5268226 w 5529990"/>
              <a:gd name="connsiteY239" fmla="*/ 4333885 h 5456343"/>
              <a:gd name="connsiteX240" fmla="*/ 5294126 w 5529990"/>
              <a:gd name="connsiteY240" fmla="*/ 4334964 h 5456343"/>
              <a:gd name="connsiteX241" fmla="*/ 5433338 w 5529990"/>
              <a:gd name="connsiteY241" fmla="*/ 4392189 h 5456343"/>
              <a:gd name="connsiteX242" fmla="*/ 5441971 w 5529990"/>
              <a:gd name="connsiteY242" fmla="*/ 4402986 h 5456343"/>
              <a:gd name="connsiteX243" fmla="*/ 5473266 w 5529990"/>
              <a:gd name="connsiteY243" fmla="*/ 4468847 h 5456343"/>
              <a:gd name="connsiteX244" fmla="*/ 5481899 w 5529990"/>
              <a:gd name="connsiteY244" fmla="*/ 4496919 h 5456343"/>
              <a:gd name="connsiteX245" fmla="*/ 5492691 w 5529990"/>
              <a:gd name="connsiteY245" fmla="*/ 4544426 h 5456343"/>
              <a:gd name="connsiteX246" fmla="*/ 5523987 w 5529990"/>
              <a:gd name="connsiteY246" fmla="*/ 4580056 h 5456343"/>
              <a:gd name="connsiteX247" fmla="*/ 5529787 w 5529990"/>
              <a:gd name="connsiteY247" fmla="*/ 4596252 h 5456343"/>
              <a:gd name="connsiteX248" fmla="*/ 5515353 w 5529990"/>
              <a:gd name="connsiteY248" fmla="*/ 4605969 h 5456343"/>
              <a:gd name="connsiteX249" fmla="*/ 5502403 w 5529990"/>
              <a:gd name="connsiteY249" fmla="*/ 4609208 h 5456343"/>
              <a:gd name="connsiteX250" fmla="*/ 5487295 w 5529990"/>
              <a:gd name="connsiteY250" fmla="*/ 4618925 h 5456343"/>
              <a:gd name="connsiteX251" fmla="*/ 5497008 w 5529990"/>
              <a:gd name="connsiteY251" fmla="*/ 4632961 h 5456343"/>
              <a:gd name="connsiteX252" fmla="*/ 5491612 w 5529990"/>
              <a:gd name="connsiteY252" fmla="*/ 4665352 h 5456343"/>
              <a:gd name="connsiteX253" fmla="*/ 5477583 w 5529990"/>
              <a:gd name="connsiteY253" fmla="*/ 4671830 h 5456343"/>
              <a:gd name="connsiteX254" fmla="*/ 5470029 w 5529990"/>
              <a:gd name="connsiteY254" fmla="*/ 4691265 h 5456343"/>
              <a:gd name="connsiteX255" fmla="*/ 5488374 w 5529990"/>
              <a:gd name="connsiteY255" fmla="*/ 4698823 h 5456343"/>
              <a:gd name="connsiteX256" fmla="*/ 5504696 w 5529990"/>
              <a:gd name="connsiteY256" fmla="*/ 4697004 h 5456343"/>
              <a:gd name="connsiteX257" fmla="*/ 5420769 w 5529990"/>
              <a:gd name="connsiteY257" fmla="*/ 4781392 h 5456343"/>
              <a:gd name="connsiteX258" fmla="*/ 5413913 w 5529990"/>
              <a:gd name="connsiteY258" fmla="*/ 4776562 h 5456343"/>
              <a:gd name="connsiteX259" fmla="*/ 5393409 w 5529990"/>
              <a:gd name="connsiteY259" fmla="*/ 4786279 h 5456343"/>
              <a:gd name="connsiteX260" fmla="*/ 5384776 w 5529990"/>
              <a:gd name="connsiteY260" fmla="*/ 4805713 h 5456343"/>
              <a:gd name="connsiteX261" fmla="*/ 5358876 w 5529990"/>
              <a:gd name="connsiteY261" fmla="*/ 4818670 h 5456343"/>
              <a:gd name="connsiteX262" fmla="*/ 5275781 w 5529990"/>
              <a:gd name="connsiteY262" fmla="*/ 4860778 h 5456343"/>
              <a:gd name="connsiteX263" fmla="*/ 5263910 w 5529990"/>
              <a:gd name="connsiteY263" fmla="*/ 4875894 h 5456343"/>
              <a:gd name="connsiteX264" fmla="*/ 5250960 w 5529990"/>
              <a:gd name="connsiteY264" fmla="*/ 4855379 h 5456343"/>
              <a:gd name="connsiteX265" fmla="*/ 5250960 w 5529990"/>
              <a:gd name="connsiteY265" fmla="*/ 4852140 h 5456343"/>
              <a:gd name="connsiteX266" fmla="*/ 5214269 w 5529990"/>
              <a:gd name="connsiteY266" fmla="*/ 4831626 h 5456343"/>
              <a:gd name="connsiteX267" fmla="*/ 5163548 w 5529990"/>
              <a:gd name="connsiteY267" fmla="*/ 4829467 h 5456343"/>
              <a:gd name="connsiteX268" fmla="*/ 5092324 w 5529990"/>
              <a:gd name="connsiteY268" fmla="*/ 4811112 h 5456343"/>
              <a:gd name="connsiteX269" fmla="*/ 5072899 w 5529990"/>
              <a:gd name="connsiteY269" fmla="*/ 4794916 h 5456343"/>
              <a:gd name="connsiteX270" fmla="*/ 5016783 w 5529990"/>
              <a:gd name="connsiteY270" fmla="*/ 4750649 h 5456343"/>
              <a:gd name="connsiteX271" fmla="*/ 5007071 w 5529990"/>
              <a:gd name="connsiteY271" fmla="*/ 4724736 h 5456343"/>
              <a:gd name="connsiteX272" fmla="*/ 4975775 w 5529990"/>
              <a:gd name="connsiteY272" fmla="*/ 4617845 h 5456343"/>
              <a:gd name="connsiteX273" fmla="*/ 4952034 w 5529990"/>
              <a:gd name="connsiteY273" fmla="*/ 4617845 h 5456343"/>
              <a:gd name="connsiteX274" fmla="*/ 4948796 w 5529990"/>
              <a:gd name="connsiteY274" fmla="*/ 4645918 h 5456343"/>
              <a:gd name="connsiteX275" fmla="*/ 4961746 w 5529990"/>
              <a:gd name="connsiteY275" fmla="*/ 4665352 h 5456343"/>
              <a:gd name="connsiteX276" fmla="*/ 4963904 w 5529990"/>
              <a:gd name="connsiteY276" fmla="*/ 4683708 h 5456343"/>
              <a:gd name="connsiteX277" fmla="*/ 4944480 w 5529990"/>
              <a:gd name="connsiteY277" fmla="*/ 4680468 h 5456343"/>
              <a:gd name="connsiteX278" fmla="*/ 4930451 w 5529990"/>
              <a:gd name="connsiteY278" fmla="*/ 4665352 h 5456343"/>
              <a:gd name="connsiteX279" fmla="*/ 4896997 w 5529990"/>
              <a:gd name="connsiteY279" fmla="*/ 4659954 h 5456343"/>
              <a:gd name="connsiteX280" fmla="*/ 4903472 w 5529990"/>
              <a:gd name="connsiteY280" fmla="*/ 4689106 h 5456343"/>
              <a:gd name="connsiteX281" fmla="*/ 4921817 w 5529990"/>
              <a:gd name="connsiteY281" fmla="*/ 4711780 h 5456343"/>
              <a:gd name="connsiteX282" fmla="*/ 4907788 w 5529990"/>
              <a:gd name="connsiteY282" fmla="*/ 4733374 h 5456343"/>
              <a:gd name="connsiteX283" fmla="*/ 4846276 w 5529990"/>
              <a:gd name="connsiteY283" fmla="*/ 4709620 h 5456343"/>
              <a:gd name="connsiteX284" fmla="*/ 4786923 w 5529990"/>
              <a:gd name="connsiteY284" fmla="*/ 4709620 h 5456343"/>
              <a:gd name="connsiteX285" fmla="*/ 4763181 w 5529990"/>
              <a:gd name="connsiteY285" fmla="*/ 4731214 h 5456343"/>
              <a:gd name="connsiteX286" fmla="*/ 4751311 w 5529990"/>
              <a:gd name="connsiteY286" fmla="*/ 4737692 h 5456343"/>
              <a:gd name="connsiteX287" fmla="*/ 4744836 w 5529990"/>
              <a:gd name="connsiteY287" fmla="*/ 4725816 h 5456343"/>
              <a:gd name="connsiteX288" fmla="*/ 4723252 w 5529990"/>
              <a:gd name="connsiteY288" fmla="*/ 4703142 h 5456343"/>
              <a:gd name="connsiteX289" fmla="*/ 4674690 w 5529990"/>
              <a:gd name="connsiteY289" fmla="*/ 4675069 h 5456343"/>
              <a:gd name="connsiteX290" fmla="*/ 4648790 w 5529990"/>
              <a:gd name="connsiteY290" fmla="*/ 4673990 h 5456343"/>
              <a:gd name="connsiteX291" fmla="*/ 4631524 w 5529990"/>
              <a:gd name="connsiteY291" fmla="*/ 4682628 h 5456343"/>
              <a:gd name="connsiteX292" fmla="*/ 4619653 w 5529990"/>
              <a:gd name="connsiteY292" fmla="*/ 4664272 h 5456343"/>
              <a:gd name="connsiteX293" fmla="*/ 4617495 w 5529990"/>
              <a:gd name="connsiteY293" fmla="*/ 4649157 h 5456343"/>
              <a:gd name="connsiteX294" fmla="*/ 4590179 w 5529990"/>
              <a:gd name="connsiteY294" fmla="*/ 4622282 h 5456343"/>
              <a:gd name="connsiteX295" fmla="*/ 4586817 w 5529990"/>
              <a:gd name="connsiteY295" fmla="*/ 4623974 h 5456343"/>
              <a:gd name="connsiteX296" fmla="*/ 4584630 w 5529990"/>
              <a:gd name="connsiteY296" fmla="*/ 4635875 h 5456343"/>
              <a:gd name="connsiteX297" fmla="*/ 4531541 w 5529990"/>
              <a:gd name="connsiteY297" fmla="*/ 4686274 h 5456343"/>
              <a:gd name="connsiteX298" fmla="*/ 4492463 w 5529990"/>
              <a:gd name="connsiteY298" fmla="*/ 4723091 h 5456343"/>
              <a:gd name="connsiteX299" fmla="*/ 4462206 w 5529990"/>
              <a:gd name="connsiteY299" fmla="*/ 4772694 h 5456343"/>
              <a:gd name="connsiteX300" fmla="*/ 4452007 w 5529990"/>
              <a:gd name="connsiteY300" fmla="*/ 4809481 h 5456343"/>
              <a:gd name="connsiteX301" fmla="*/ 4457827 w 5529990"/>
              <a:gd name="connsiteY301" fmla="*/ 4850751 h 5456343"/>
              <a:gd name="connsiteX302" fmla="*/ 4471025 w 5529990"/>
              <a:gd name="connsiteY302" fmla="*/ 4867775 h 5456343"/>
              <a:gd name="connsiteX303" fmla="*/ 4503311 w 5529990"/>
              <a:gd name="connsiteY303" fmla="*/ 4865104 h 5456343"/>
              <a:gd name="connsiteX304" fmla="*/ 4538327 w 5529990"/>
              <a:gd name="connsiteY304" fmla="*/ 4899014 h 5456343"/>
              <a:gd name="connsiteX305" fmla="*/ 4528782 w 5529990"/>
              <a:gd name="connsiteY305" fmla="*/ 4950009 h 5456343"/>
              <a:gd name="connsiteX306" fmla="*/ 4490855 w 5529990"/>
              <a:gd name="connsiteY306" fmla="*/ 4977760 h 5456343"/>
              <a:gd name="connsiteX307" fmla="*/ 4473436 w 5529990"/>
              <a:gd name="connsiteY307" fmla="*/ 4993981 h 5456343"/>
              <a:gd name="connsiteX308" fmla="*/ 4496877 w 5529990"/>
              <a:gd name="connsiteY308" fmla="*/ 5031953 h 5456343"/>
              <a:gd name="connsiteX309" fmla="*/ 4502473 w 5529990"/>
              <a:gd name="connsiteY309" fmla="*/ 5031433 h 5456343"/>
              <a:gd name="connsiteX310" fmla="*/ 4538301 w 5529990"/>
              <a:gd name="connsiteY310" fmla="*/ 5034738 h 5456343"/>
              <a:gd name="connsiteX311" fmla="*/ 4541751 w 5529990"/>
              <a:gd name="connsiteY311" fmla="*/ 5089834 h 5456343"/>
              <a:gd name="connsiteX312" fmla="*/ 4511743 w 5529990"/>
              <a:gd name="connsiteY312" fmla="*/ 5127799 h 5456343"/>
              <a:gd name="connsiteX313" fmla="*/ 4485820 w 5529990"/>
              <a:gd name="connsiteY313" fmla="*/ 5123905 h 5456343"/>
              <a:gd name="connsiteX314" fmla="*/ 4473208 w 5529990"/>
              <a:gd name="connsiteY314" fmla="*/ 5116782 h 5456343"/>
              <a:gd name="connsiteX315" fmla="*/ 4466980 w 5529990"/>
              <a:gd name="connsiteY315" fmla="*/ 5131962 h 5456343"/>
              <a:gd name="connsiteX316" fmla="*/ 4474335 w 5529990"/>
              <a:gd name="connsiteY316" fmla="*/ 5161144 h 5456343"/>
              <a:gd name="connsiteX317" fmla="*/ 4432436 w 5529990"/>
              <a:gd name="connsiteY317" fmla="*/ 5210502 h 5456343"/>
              <a:gd name="connsiteX318" fmla="*/ 4422080 w 5529990"/>
              <a:gd name="connsiteY318" fmla="*/ 5209806 h 5456343"/>
              <a:gd name="connsiteX319" fmla="*/ 4363328 w 5529990"/>
              <a:gd name="connsiteY319" fmla="*/ 5256417 h 5456343"/>
              <a:gd name="connsiteX320" fmla="*/ 4335441 w 5529990"/>
              <a:gd name="connsiteY320" fmla="*/ 5292194 h 5456343"/>
              <a:gd name="connsiteX321" fmla="*/ 4315316 w 5529990"/>
              <a:gd name="connsiteY321" fmla="*/ 5300702 h 5456343"/>
              <a:gd name="connsiteX322" fmla="*/ 4258458 w 5529990"/>
              <a:gd name="connsiteY322" fmla="*/ 5385631 h 5456343"/>
              <a:gd name="connsiteX323" fmla="*/ 4253222 w 5529990"/>
              <a:gd name="connsiteY323" fmla="*/ 5436557 h 5456343"/>
              <a:gd name="connsiteX324" fmla="*/ 4229825 w 5529990"/>
              <a:gd name="connsiteY324" fmla="*/ 5456320 h 5456343"/>
              <a:gd name="connsiteX325" fmla="*/ 4214822 w 5529990"/>
              <a:gd name="connsiteY325" fmla="*/ 5434155 h 5456343"/>
              <a:gd name="connsiteX326" fmla="*/ 4150160 w 5529990"/>
              <a:gd name="connsiteY326" fmla="*/ 5406321 h 5456343"/>
              <a:gd name="connsiteX327" fmla="*/ 4094026 w 5529990"/>
              <a:gd name="connsiteY327" fmla="*/ 5427469 h 5456343"/>
              <a:gd name="connsiteX328" fmla="*/ 4039855 w 5529990"/>
              <a:gd name="connsiteY328" fmla="*/ 5408946 h 5456343"/>
              <a:gd name="connsiteX329" fmla="*/ 3927948 w 5529990"/>
              <a:gd name="connsiteY329" fmla="*/ 5419353 h 5456343"/>
              <a:gd name="connsiteX330" fmla="*/ 3912268 w 5529990"/>
              <a:gd name="connsiteY330" fmla="*/ 5436408 h 5456343"/>
              <a:gd name="connsiteX331" fmla="*/ 3845463 w 5529990"/>
              <a:gd name="connsiteY331" fmla="*/ 5381894 h 5456343"/>
              <a:gd name="connsiteX332" fmla="*/ 3765729 w 5529990"/>
              <a:gd name="connsiteY332" fmla="*/ 5409883 h 5456343"/>
              <a:gd name="connsiteX333" fmla="*/ 3765910 w 5529990"/>
              <a:gd name="connsiteY333" fmla="*/ 5393938 h 5456343"/>
              <a:gd name="connsiteX334" fmla="*/ 3718780 w 5529990"/>
              <a:gd name="connsiteY334" fmla="*/ 5329630 h 5456343"/>
              <a:gd name="connsiteX335" fmla="*/ 3675462 w 5529990"/>
              <a:gd name="connsiteY335" fmla="*/ 5288528 h 5456343"/>
              <a:gd name="connsiteX336" fmla="*/ 3619984 w 5529990"/>
              <a:gd name="connsiteY336" fmla="*/ 5241589 h 5456343"/>
              <a:gd name="connsiteX337" fmla="*/ 3608747 w 5529990"/>
              <a:gd name="connsiteY337" fmla="*/ 5267190 h 5456343"/>
              <a:gd name="connsiteX338" fmla="*/ 3596563 w 5529990"/>
              <a:gd name="connsiteY338" fmla="*/ 5314780 h 5456343"/>
              <a:gd name="connsiteX339" fmla="*/ 3574430 w 5529990"/>
              <a:gd name="connsiteY339" fmla="*/ 5305224 h 5456343"/>
              <a:gd name="connsiteX340" fmla="*/ 3499909 w 5529990"/>
              <a:gd name="connsiteY340" fmla="*/ 5253419 h 5456343"/>
              <a:gd name="connsiteX341" fmla="*/ 3315692 w 5529990"/>
              <a:gd name="connsiteY341" fmla="*/ 5243008 h 5456343"/>
              <a:gd name="connsiteX342" fmla="*/ 3221835 w 5529990"/>
              <a:gd name="connsiteY342" fmla="*/ 5222534 h 5456343"/>
              <a:gd name="connsiteX343" fmla="*/ 3181652 w 5529990"/>
              <a:gd name="connsiteY343" fmla="*/ 5243858 h 5456343"/>
              <a:gd name="connsiteX344" fmla="*/ 3144425 w 5529990"/>
              <a:gd name="connsiteY344" fmla="*/ 5261258 h 5456343"/>
              <a:gd name="connsiteX345" fmla="*/ 3142147 w 5529990"/>
              <a:gd name="connsiteY345" fmla="*/ 5225963 h 5456343"/>
              <a:gd name="connsiteX346" fmla="*/ 3132063 w 5529990"/>
              <a:gd name="connsiteY346" fmla="*/ 5160201 h 5456343"/>
              <a:gd name="connsiteX347" fmla="*/ 2992209 w 5529990"/>
              <a:gd name="connsiteY347" fmla="*/ 4872894 h 5456343"/>
              <a:gd name="connsiteX348" fmla="*/ 2922382 w 5529990"/>
              <a:gd name="connsiteY348" fmla="*/ 4817997 h 5456343"/>
              <a:gd name="connsiteX349" fmla="*/ 2852371 w 5529990"/>
              <a:gd name="connsiteY349" fmla="*/ 4861342 h 5456343"/>
              <a:gd name="connsiteX350" fmla="*/ 2799055 w 5529990"/>
              <a:gd name="connsiteY350" fmla="*/ 4952246 h 5456343"/>
              <a:gd name="connsiteX351" fmla="*/ 2750389 w 5529990"/>
              <a:gd name="connsiteY351" fmla="*/ 4982323 h 5456343"/>
              <a:gd name="connsiteX352" fmla="*/ 2759166 w 5529990"/>
              <a:gd name="connsiteY352" fmla="*/ 4937373 h 5456343"/>
              <a:gd name="connsiteX353" fmla="*/ 2758717 w 5529990"/>
              <a:gd name="connsiteY353" fmla="*/ 4853791 h 5456343"/>
              <a:gd name="connsiteX354" fmla="*/ 2773428 w 5529990"/>
              <a:gd name="connsiteY354" fmla="*/ 4829858 h 5456343"/>
              <a:gd name="connsiteX355" fmla="*/ 2813611 w 5529990"/>
              <a:gd name="connsiteY355" fmla="*/ 4808534 h 5456343"/>
              <a:gd name="connsiteX356" fmla="*/ 2820922 w 5529990"/>
              <a:gd name="connsiteY356" fmla="*/ 4779980 h 5456343"/>
              <a:gd name="connsiteX357" fmla="*/ 2796668 w 5529990"/>
              <a:gd name="connsiteY357" fmla="*/ 4772612 h 5456343"/>
              <a:gd name="connsiteX358" fmla="*/ 2622107 w 5529990"/>
              <a:gd name="connsiteY358" fmla="*/ 4773249 h 5456343"/>
              <a:gd name="connsiteX359" fmla="*/ 2591932 w 5529990"/>
              <a:gd name="connsiteY359" fmla="*/ 4771776 h 5456343"/>
              <a:gd name="connsiteX360" fmla="*/ 2581363 w 5529990"/>
              <a:gd name="connsiteY360" fmla="*/ 4784316 h 5456343"/>
              <a:gd name="connsiteX361" fmla="*/ 2533973 w 5529990"/>
              <a:gd name="connsiteY361" fmla="*/ 4788867 h 5456343"/>
              <a:gd name="connsiteX362" fmla="*/ 2494641 w 5529990"/>
              <a:gd name="connsiteY362" fmla="*/ 4816770 h 5456343"/>
              <a:gd name="connsiteX363" fmla="*/ 2502607 w 5529990"/>
              <a:gd name="connsiteY363" fmla="*/ 4887605 h 5456343"/>
              <a:gd name="connsiteX364" fmla="*/ 2530777 w 5529990"/>
              <a:gd name="connsiteY364" fmla="*/ 5025291 h 5456343"/>
              <a:gd name="connsiteX365" fmla="*/ 2526229 w 5529990"/>
              <a:gd name="connsiteY365" fmla="*/ 5094470 h 5456343"/>
              <a:gd name="connsiteX366" fmla="*/ 2476444 w 5529990"/>
              <a:gd name="connsiteY366" fmla="*/ 5139834 h 5456343"/>
              <a:gd name="connsiteX367" fmla="*/ 2456379 w 5529990"/>
              <a:gd name="connsiteY367" fmla="*/ 5052626 h 5456343"/>
              <a:gd name="connsiteX368" fmla="*/ 2428893 w 5529990"/>
              <a:gd name="connsiteY368" fmla="*/ 4952213 h 5456343"/>
              <a:gd name="connsiteX369" fmla="*/ 2404842 w 5529990"/>
              <a:gd name="connsiteY369" fmla="*/ 4852765 h 5456343"/>
              <a:gd name="connsiteX370" fmla="*/ 2313953 w 5529990"/>
              <a:gd name="connsiteY370" fmla="*/ 4819852 h 5456343"/>
              <a:gd name="connsiteX371" fmla="*/ 2305700 w 5529990"/>
              <a:gd name="connsiteY371" fmla="*/ 4836077 h 5456343"/>
              <a:gd name="connsiteX372" fmla="*/ 2307760 w 5529990"/>
              <a:gd name="connsiteY372" fmla="*/ 4855197 h 5456343"/>
              <a:gd name="connsiteX373" fmla="*/ 2273652 w 5529990"/>
              <a:gd name="connsiteY373" fmla="*/ 4897541 h 5456343"/>
              <a:gd name="connsiteX374" fmla="*/ 2229651 w 5529990"/>
              <a:gd name="connsiteY374" fmla="*/ 4875929 h 5456343"/>
              <a:gd name="connsiteX375" fmla="*/ 2219754 w 5529990"/>
              <a:gd name="connsiteY375" fmla="*/ 4858320 h 5456343"/>
              <a:gd name="connsiteX376" fmla="*/ 2105490 w 5529990"/>
              <a:gd name="connsiteY376" fmla="*/ 4809581 h 5456343"/>
              <a:gd name="connsiteX377" fmla="*/ 2075923 w 5529990"/>
              <a:gd name="connsiteY377" fmla="*/ 4829098 h 5456343"/>
              <a:gd name="connsiteX378" fmla="*/ 1995879 w 5529990"/>
              <a:gd name="connsiteY378" fmla="*/ 4903056 h 5456343"/>
              <a:gd name="connsiteX379" fmla="*/ 1971127 w 5529990"/>
              <a:gd name="connsiteY379" fmla="*/ 4905382 h 5456343"/>
              <a:gd name="connsiteX380" fmla="*/ 1929602 w 5529990"/>
              <a:gd name="connsiteY380" fmla="*/ 4888172 h 5456343"/>
              <a:gd name="connsiteX381" fmla="*/ 1900724 w 5529990"/>
              <a:gd name="connsiteY381" fmla="*/ 4898612 h 5456343"/>
              <a:gd name="connsiteX382" fmla="*/ 1896871 w 5529990"/>
              <a:gd name="connsiteY382" fmla="*/ 4912363 h 5456343"/>
              <a:gd name="connsiteX383" fmla="*/ 1877068 w 5529990"/>
              <a:gd name="connsiteY383" fmla="*/ 4923495 h 5456343"/>
              <a:gd name="connsiteX384" fmla="*/ 1870333 w 5529990"/>
              <a:gd name="connsiteY384" fmla="*/ 4901212 h 5456343"/>
              <a:gd name="connsiteX385" fmla="*/ 1885608 w 5529990"/>
              <a:gd name="connsiteY385" fmla="*/ 4820209 h 5456343"/>
              <a:gd name="connsiteX386" fmla="*/ 1867872 w 5529990"/>
              <a:gd name="connsiteY386" fmla="*/ 4804109 h 5456343"/>
              <a:gd name="connsiteX387" fmla="*/ 1837342 w 5529990"/>
              <a:gd name="connsiteY387" fmla="*/ 4827064 h 5456343"/>
              <a:gd name="connsiteX388" fmla="*/ 1799662 w 5529990"/>
              <a:gd name="connsiteY388" fmla="*/ 4842451 h 5456343"/>
              <a:gd name="connsiteX389" fmla="*/ 1758003 w 5529990"/>
              <a:gd name="connsiteY389" fmla="*/ 4799247 h 5456343"/>
              <a:gd name="connsiteX390" fmla="*/ 1769692 w 5529990"/>
              <a:gd name="connsiteY390" fmla="*/ 4783984 h 5456343"/>
              <a:gd name="connsiteX391" fmla="*/ 1743295 w 5529990"/>
              <a:gd name="connsiteY391" fmla="*/ 4752477 h 5456343"/>
              <a:gd name="connsiteX392" fmla="*/ 1616518 w 5529990"/>
              <a:gd name="connsiteY392" fmla="*/ 4702082 h 5456343"/>
              <a:gd name="connsiteX393" fmla="*/ 1541847 w 5529990"/>
              <a:gd name="connsiteY393" fmla="*/ 4723780 h 5456343"/>
              <a:gd name="connsiteX394" fmla="*/ 1482305 w 5529990"/>
              <a:gd name="connsiteY394" fmla="*/ 4731179 h 5456343"/>
              <a:gd name="connsiteX395" fmla="*/ 1473783 w 5529990"/>
              <a:gd name="connsiteY395" fmla="*/ 4695417 h 5456343"/>
              <a:gd name="connsiteX396" fmla="*/ 1468846 w 5529990"/>
              <a:gd name="connsiteY396" fmla="*/ 4593913 h 5456343"/>
              <a:gd name="connsiteX397" fmla="*/ 1363940 w 5529990"/>
              <a:gd name="connsiteY397" fmla="*/ 4505154 h 5456343"/>
              <a:gd name="connsiteX398" fmla="*/ 1341662 w 5529990"/>
              <a:gd name="connsiteY398" fmla="*/ 4511882 h 5456343"/>
              <a:gd name="connsiteX399" fmla="*/ 1289128 w 5529990"/>
              <a:gd name="connsiteY399" fmla="*/ 4547206 h 5456343"/>
              <a:gd name="connsiteX400" fmla="*/ 1221480 w 5529990"/>
              <a:gd name="connsiteY400" fmla="*/ 4504127 h 5456343"/>
              <a:gd name="connsiteX401" fmla="*/ 1220530 w 5529990"/>
              <a:gd name="connsiteY401" fmla="*/ 4414866 h 5456343"/>
              <a:gd name="connsiteX402" fmla="*/ 1239097 w 5529990"/>
              <a:gd name="connsiteY402" fmla="*/ 4401534 h 5456343"/>
              <a:gd name="connsiteX403" fmla="*/ 1251750 w 5529990"/>
              <a:gd name="connsiteY403" fmla="*/ 4382834 h 5456343"/>
              <a:gd name="connsiteX404" fmla="*/ 1254504 w 5529990"/>
              <a:gd name="connsiteY404" fmla="*/ 4346526 h 5456343"/>
              <a:gd name="connsiteX405" fmla="*/ 1230581 w 5529990"/>
              <a:gd name="connsiteY405" fmla="*/ 4319421 h 5456343"/>
              <a:gd name="connsiteX406" fmla="*/ 1186758 w 5529990"/>
              <a:gd name="connsiteY406" fmla="*/ 4272364 h 5456343"/>
              <a:gd name="connsiteX407" fmla="*/ 1175214 w 5529990"/>
              <a:gd name="connsiteY407" fmla="*/ 4264939 h 5456343"/>
              <a:gd name="connsiteX408" fmla="*/ 1161833 w 5529990"/>
              <a:gd name="connsiteY408" fmla="*/ 4266023 h 5456343"/>
              <a:gd name="connsiteX409" fmla="*/ 1140837 w 5529990"/>
              <a:gd name="connsiteY409" fmla="*/ 4258967 h 5456343"/>
              <a:gd name="connsiteX410" fmla="*/ 1128185 w 5529990"/>
              <a:gd name="connsiteY410" fmla="*/ 4246273 h 5456343"/>
              <a:gd name="connsiteX411" fmla="*/ 1114189 w 5529990"/>
              <a:gd name="connsiteY411" fmla="*/ 4244360 h 5456343"/>
              <a:gd name="connsiteX412" fmla="*/ 1101745 w 5529990"/>
              <a:gd name="connsiteY412" fmla="*/ 4249907 h 5456343"/>
              <a:gd name="connsiteX413" fmla="*/ 1089334 w 5529990"/>
              <a:gd name="connsiteY413" fmla="*/ 4250366 h 5456343"/>
              <a:gd name="connsiteX414" fmla="*/ 1081819 w 5529990"/>
              <a:gd name="connsiteY414" fmla="*/ 4248119 h 5456343"/>
              <a:gd name="connsiteX415" fmla="*/ 1066120 w 5529990"/>
              <a:gd name="connsiteY415" fmla="*/ 4264125 h 5456343"/>
              <a:gd name="connsiteX416" fmla="*/ 1050323 w 5529990"/>
              <a:gd name="connsiteY416" fmla="*/ 4294755 h 5456343"/>
              <a:gd name="connsiteX417" fmla="*/ 983313 w 5529990"/>
              <a:gd name="connsiteY417" fmla="*/ 4357938 h 5456343"/>
              <a:gd name="connsiteX418" fmla="*/ 960346 w 5529990"/>
              <a:gd name="connsiteY418" fmla="*/ 4334969 h 5456343"/>
              <a:gd name="connsiteX419" fmla="*/ 1002467 w 5529990"/>
              <a:gd name="connsiteY419" fmla="*/ 4292849 h 5456343"/>
              <a:gd name="connsiteX420" fmla="*/ 1033100 w 5529990"/>
              <a:gd name="connsiteY420" fmla="*/ 4258387 h 5456343"/>
              <a:gd name="connsiteX421" fmla="*/ 998661 w 5529990"/>
              <a:gd name="connsiteY421" fmla="*/ 4158853 h 5456343"/>
              <a:gd name="connsiteX422" fmla="*/ 956556 w 5529990"/>
              <a:gd name="connsiteY422" fmla="*/ 4105261 h 5456343"/>
              <a:gd name="connsiteX423" fmla="*/ 904879 w 5529990"/>
              <a:gd name="connsiteY423" fmla="*/ 4057413 h 5456343"/>
              <a:gd name="connsiteX424" fmla="*/ 885736 w 5529990"/>
              <a:gd name="connsiteY424" fmla="*/ 4065073 h 5456343"/>
              <a:gd name="connsiteX425" fmla="*/ 818745 w 5529990"/>
              <a:gd name="connsiteY425" fmla="*/ 4013399 h 5456343"/>
              <a:gd name="connsiteX426" fmla="*/ 826409 w 5529990"/>
              <a:gd name="connsiteY426" fmla="*/ 3971284 h 5456343"/>
              <a:gd name="connsiteX427" fmla="*/ 870463 w 5529990"/>
              <a:gd name="connsiteY427" fmla="*/ 3816223 h 5456343"/>
              <a:gd name="connsiteX428" fmla="*/ 849420 w 5529990"/>
              <a:gd name="connsiteY428" fmla="*/ 3733913 h 5456343"/>
              <a:gd name="connsiteX429" fmla="*/ 837936 w 5529990"/>
              <a:gd name="connsiteY429" fmla="*/ 3722429 h 5456343"/>
              <a:gd name="connsiteX430" fmla="*/ 847517 w 5529990"/>
              <a:gd name="connsiteY430" fmla="*/ 3670743 h 5456343"/>
              <a:gd name="connsiteX431" fmla="*/ 871187 w 5529990"/>
              <a:gd name="connsiteY431" fmla="*/ 3654468 h 5456343"/>
              <a:gd name="connsiteX432" fmla="*/ 862921 w 5529990"/>
              <a:gd name="connsiteY432" fmla="*/ 3655033 h 5456343"/>
              <a:gd name="connsiteX433" fmla="*/ 865726 w 5529990"/>
              <a:gd name="connsiteY433" fmla="*/ 3649731 h 5456343"/>
              <a:gd name="connsiteX434" fmla="*/ 920326 w 5529990"/>
              <a:gd name="connsiteY434" fmla="*/ 3587177 h 5456343"/>
              <a:gd name="connsiteX435" fmla="*/ 925490 w 5529990"/>
              <a:gd name="connsiteY435" fmla="*/ 3584399 h 5456343"/>
              <a:gd name="connsiteX436" fmla="*/ 928649 w 5529990"/>
              <a:gd name="connsiteY436" fmla="*/ 3574777 h 5456343"/>
              <a:gd name="connsiteX437" fmla="*/ 925932 w 5529990"/>
              <a:gd name="connsiteY437" fmla="*/ 3550999 h 5456343"/>
              <a:gd name="connsiteX438" fmla="*/ 917654 w 5529990"/>
              <a:gd name="connsiteY438" fmla="*/ 3534979 h 5456343"/>
              <a:gd name="connsiteX439" fmla="*/ 912238 w 5529990"/>
              <a:gd name="connsiteY439" fmla="*/ 3534153 h 5456343"/>
              <a:gd name="connsiteX440" fmla="*/ 892558 w 5529990"/>
              <a:gd name="connsiteY440" fmla="*/ 3527474 h 5456343"/>
              <a:gd name="connsiteX441" fmla="*/ 830681 w 5529990"/>
              <a:gd name="connsiteY441" fmla="*/ 3510117 h 5456343"/>
              <a:gd name="connsiteX442" fmla="*/ 626610 w 5529990"/>
              <a:gd name="connsiteY442" fmla="*/ 3543722 h 5456343"/>
              <a:gd name="connsiteX443" fmla="*/ 581781 w 5529990"/>
              <a:gd name="connsiteY443" fmla="*/ 3551541 h 5456343"/>
              <a:gd name="connsiteX444" fmla="*/ 534885 w 5529990"/>
              <a:gd name="connsiteY444" fmla="*/ 3586592 h 5456343"/>
              <a:gd name="connsiteX445" fmla="*/ 508756 w 5529990"/>
              <a:gd name="connsiteY445" fmla="*/ 3607073 h 5456343"/>
              <a:gd name="connsiteX446" fmla="*/ 473000 w 5529990"/>
              <a:gd name="connsiteY446" fmla="*/ 3615583 h 5456343"/>
              <a:gd name="connsiteX447" fmla="*/ 451138 w 5529990"/>
              <a:gd name="connsiteY447" fmla="*/ 3607596 h 5456343"/>
              <a:gd name="connsiteX448" fmla="*/ 426615 w 5529990"/>
              <a:gd name="connsiteY448" fmla="*/ 3498773 h 5456343"/>
              <a:gd name="connsiteX449" fmla="*/ 434951 w 5529990"/>
              <a:gd name="connsiteY449" fmla="*/ 3478138 h 5456343"/>
              <a:gd name="connsiteX450" fmla="*/ 0 w 5529990"/>
              <a:gd name="connsiteY450" fmla="*/ 3478138 h 5456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Lst>
            <a:rect l="l" t="t" r="r" b="b"/>
            <a:pathLst>
              <a:path w="5529990" h="5456343">
                <a:moveTo>
                  <a:pt x="5203477" y="4996820"/>
                </a:moveTo>
                <a:lnTo>
                  <a:pt x="5205385" y="4997961"/>
                </a:lnTo>
                <a:lnTo>
                  <a:pt x="5204062" y="4999290"/>
                </a:lnTo>
                <a:close/>
                <a:moveTo>
                  <a:pt x="3285288" y="850958"/>
                </a:moveTo>
                <a:lnTo>
                  <a:pt x="3285287" y="957889"/>
                </a:lnTo>
                <a:lnTo>
                  <a:pt x="3309883" y="964960"/>
                </a:lnTo>
                <a:lnTo>
                  <a:pt x="3342876" y="959101"/>
                </a:lnTo>
                <a:lnTo>
                  <a:pt x="3347625" y="953011"/>
                </a:lnTo>
                <a:cubicBezTo>
                  <a:pt x="3352506" y="941170"/>
                  <a:pt x="3345185" y="930079"/>
                  <a:pt x="3340340" y="917595"/>
                </a:cubicBezTo>
                <a:cubicBezTo>
                  <a:pt x="3332916" y="904388"/>
                  <a:pt x="3317655" y="892691"/>
                  <a:pt x="3323433" y="872062"/>
                </a:cubicBezTo>
                <a:cubicBezTo>
                  <a:pt x="3326596" y="867388"/>
                  <a:pt x="3321373" y="852944"/>
                  <a:pt x="3302259" y="854999"/>
                </a:cubicBezTo>
                <a:close/>
                <a:moveTo>
                  <a:pt x="97597" y="97597"/>
                </a:moveTo>
                <a:lnTo>
                  <a:pt x="97597" y="3380541"/>
                </a:lnTo>
                <a:lnTo>
                  <a:pt x="925476" y="3380541"/>
                </a:lnTo>
                <a:lnTo>
                  <a:pt x="946229" y="3355733"/>
                </a:lnTo>
                <a:cubicBezTo>
                  <a:pt x="955151" y="3350356"/>
                  <a:pt x="965808" y="3348710"/>
                  <a:pt x="978940" y="3351467"/>
                </a:cubicBezTo>
                <a:cubicBezTo>
                  <a:pt x="988016" y="3352158"/>
                  <a:pt x="997814" y="3350272"/>
                  <a:pt x="1007525" y="3349520"/>
                </a:cubicBezTo>
                <a:lnTo>
                  <a:pt x="1031564" y="3353683"/>
                </a:lnTo>
                <a:lnTo>
                  <a:pt x="1032954" y="3351929"/>
                </a:lnTo>
                <a:cubicBezTo>
                  <a:pt x="1041511" y="3336793"/>
                  <a:pt x="1046658" y="3321358"/>
                  <a:pt x="1046660" y="3307002"/>
                </a:cubicBezTo>
                <a:cubicBezTo>
                  <a:pt x="1046661" y="3298388"/>
                  <a:pt x="1047980" y="3291329"/>
                  <a:pt x="1050343" y="3285495"/>
                </a:cubicBezTo>
                <a:lnTo>
                  <a:pt x="1053485" y="3281034"/>
                </a:lnTo>
                <a:lnTo>
                  <a:pt x="213108" y="3281033"/>
                </a:lnTo>
                <a:lnTo>
                  <a:pt x="213107" y="208854"/>
                </a:lnTo>
                <a:lnTo>
                  <a:pt x="3285287" y="208854"/>
                </a:lnTo>
                <a:lnTo>
                  <a:pt x="3285287" y="805089"/>
                </a:lnTo>
                <a:lnTo>
                  <a:pt x="3285421" y="805084"/>
                </a:lnTo>
                <a:cubicBezTo>
                  <a:pt x="3294358" y="808749"/>
                  <a:pt x="3302058" y="816008"/>
                  <a:pt x="3308726" y="825294"/>
                </a:cubicBezTo>
                <a:cubicBezTo>
                  <a:pt x="3318349" y="837264"/>
                  <a:pt x="3328663" y="840157"/>
                  <a:pt x="3343101" y="834936"/>
                </a:cubicBezTo>
                <a:cubicBezTo>
                  <a:pt x="3347502" y="832463"/>
                  <a:pt x="3351903" y="829989"/>
                  <a:pt x="3357542" y="829717"/>
                </a:cubicBezTo>
                <a:lnTo>
                  <a:pt x="3389087" y="840123"/>
                </a:lnTo>
                <a:lnTo>
                  <a:pt x="3389087" y="97597"/>
                </a:lnTo>
                <a:close/>
                <a:moveTo>
                  <a:pt x="0" y="0"/>
                </a:moveTo>
                <a:lnTo>
                  <a:pt x="3486684" y="0"/>
                </a:lnTo>
                <a:lnTo>
                  <a:pt x="3486684" y="833838"/>
                </a:lnTo>
                <a:lnTo>
                  <a:pt x="3500172" y="834269"/>
                </a:lnTo>
                <a:cubicBezTo>
                  <a:pt x="3505844" y="834701"/>
                  <a:pt x="3511551" y="835838"/>
                  <a:pt x="3516226" y="839003"/>
                </a:cubicBezTo>
                <a:cubicBezTo>
                  <a:pt x="3558715" y="852776"/>
                  <a:pt x="3606019" y="849359"/>
                  <a:pt x="3647545" y="866570"/>
                </a:cubicBezTo>
                <a:cubicBezTo>
                  <a:pt x="3654421" y="868498"/>
                  <a:pt x="3662259" y="866989"/>
                  <a:pt x="3662947" y="857912"/>
                </a:cubicBezTo>
                <a:cubicBezTo>
                  <a:pt x="3663910" y="854475"/>
                  <a:pt x="3661435" y="850071"/>
                  <a:pt x="3656762" y="846906"/>
                </a:cubicBezTo>
                <a:cubicBezTo>
                  <a:pt x="3612486" y="819655"/>
                  <a:pt x="3566012" y="793639"/>
                  <a:pt x="3515960" y="787015"/>
                </a:cubicBezTo>
                <a:cubicBezTo>
                  <a:pt x="3500008" y="784394"/>
                  <a:pt x="3493133" y="782466"/>
                  <a:pt x="3489147" y="770223"/>
                </a:cubicBezTo>
                <a:cubicBezTo>
                  <a:pt x="3481723" y="757017"/>
                  <a:pt x="3488465" y="732951"/>
                  <a:pt x="3498229" y="724565"/>
                </a:cubicBezTo>
                <a:cubicBezTo>
                  <a:pt x="3504213" y="719755"/>
                  <a:pt x="3510881" y="717454"/>
                  <a:pt x="3516829" y="717732"/>
                </a:cubicBezTo>
                <a:cubicBezTo>
                  <a:pt x="3522775" y="718009"/>
                  <a:pt x="3528002" y="720865"/>
                  <a:pt x="3531095" y="726369"/>
                </a:cubicBezTo>
                <a:cubicBezTo>
                  <a:pt x="3540717" y="738339"/>
                  <a:pt x="3552408" y="723077"/>
                  <a:pt x="3557357" y="731881"/>
                </a:cubicBezTo>
                <a:cubicBezTo>
                  <a:pt x="3563543" y="742887"/>
                  <a:pt x="3573584" y="740141"/>
                  <a:pt x="3581695" y="744271"/>
                </a:cubicBezTo>
                <a:cubicBezTo>
                  <a:pt x="3610433" y="754187"/>
                  <a:pt x="3634771" y="766576"/>
                  <a:pt x="3651817" y="791752"/>
                </a:cubicBezTo>
                <a:cubicBezTo>
                  <a:pt x="3662955" y="811562"/>
                  <a:pt x="3687707" y="809235"/>
                  <a:pt x="3701043" y="827808"/>
                </a:cubicBezTo>
                <a:cubicBezTo>
                  <a:pt x="3718363" y="858625"/>
                  <a:pt x="3755903" y="863592"/>
                  <a:pt x="3778589" y="888498"/>
                </a:cubicBezTo>
                <a:cubicBezTo>
                  <a:pt x="3807187" y="918769"/>
                  <a:pt x="3843349" y="941890"/>
                  <a:pt x="3870983" y="975599"/>
                </a:cubicBezTo>
                <a:cubicBezTo>
                  <a:pt x="3881846" y="989770"/>
                  <a:pt x="3896558" y="990189"/>
                  <a:pt x="3913472" y="989372"/>
                </a:cubicBezTo>
                <a:cubicBezTo>
                  <a:pt x="3923511" y="986625"/>
                  <a:pt x="3936024" y="988282"/>
                  <a:pt x="3940973" y="997085"/>
                </a:cubicBezTo>
                <a:cubicBezTo>
                  <a:pt x="3948670" y="1015932"/>
                  <a:pt x="3967786" y="1013877"/>
                  <a:pt x="3982772" y="1019936"/>
                </a:cubicBezTo>
                <a:cubicBezTo>
                  <a:pt x="3978104" y="970422"/>
                  <a:pt x="3961198" y="924889"/>
                  <a:pt x="3937964" y="888706"/>
                </a:cubicBezTo>
                <a:cubicBezTo>
                  <a:pt x="3928065" y="871097"/>
                  <a:pt x="3912388" y="874116"/>
                  <a:pt x="3899601" y="866821"/>
                </a:cubicBezTo>
                <a:cubicBezTo>
                  <a:pt x="3878701" y="855396"/>
                  <a:pt x="3863440" y="843699"/>
                  <a:pt x="3853267" y="820451"/>
                </a:cubicBezTo>
                <a:cubicBezTo>
                  <a:pt x="3845844" y="807243"/>
                  <a:pt x="3839658" y="796238"/>
                  <a:pt x="3829759" y="778630"/>
                </a:cubicBezTo>
                <a:cubicBezTo>
                  <a:pt x="3856712" y="775065"/>
                  <a:pt x="3879951" y="764897"/>
                  <a:pt x="3899474" y="794477"/>
                </a:cubicBezTo>
                <a:cubicBezTo>
                  <a:pt x="3906898" y="807684"/>
                  <a:pt x="3932471" y="822274"/>
                  <a:pt x="3949113" y="815817"/>
                </a:cubicBezTo>
                <a:cubicBezTo>
                  <a:pt x="3967952" y="808123"/>
                  <a:pt x="3973176" y="822568"/>
                  <a:pt x="3979087" y="827934"/>
                </a:cubicBezTo>
                <a:cubicBezTo>
                  <a:pt x="3993387" y="843069"/>
                  <a:pt x="4011123" y="859169"/>
                  <a:pt x="4029548" y="866192"/>
                </a:cubicBezTo>
                <a:cubicBezTo>
                  <a:pt x="4051411" y="874180"/>
                  <a:pt x="4053745" y="898937"/>
                  <a:pt x="4074646" y="910362"/>
                </a:cubicBezTo>
                <a:cubicBezTo>
                  <a:pt x="4086196" y="915455"/>
                  <a:pt x="4092382" y="926461"/>
                  <a:pt x="4111496" y="924407"/>
                </a:cubicBezTo>
                <a:cubicBezTo>
                  <a:pt x="4136249" y="922079"/>
                  <a:pt x="4154948" y="934741"/>
                  <a:pt x="4161957" y="962664"/>
                </a:cubicBezTo>
                <a:cubicBezTo>
                  <a:pt x="4152192" y="971049"/>
                  <a:pt x="4137753" y="976269"/>
                  <a:pt x="4131426" y="985620"/>
                </a:cubicBezTo>
                <a:cubicBezTo>
                  <a:pt x="4125375" y="1000608"/>
                  <a:pt x="4126197" y="1017525"/>
                  <a:pt x="4134857" y="1032933"/>
                </a:cubicBezTo>
                <a:cubicBezTo>
                  <a:pt x="4141044" y="1043939"/>
                  <a:pt x="4129079" y="1053560"/>
                  <a:pt x="4138703" y="1065530"/>
                </a:cubicBezTo>
                <a:cubicBezTo>
                  <a:pt x="4144615" y="1070897"/>
                  <a:pt x="4125501" y="1072951"/>
                  <a:pt x="4128249" y="1082993"/>
                </a:cubicBezTo>
                <a:cubicBezTo>
                  <a:pt x="4129487" y="1085194"/>
                  <a:pt x="4140488" y="1079010"/>
                  <a:pt x="4147363" y="1080938"/>
                </a:cubicBezTo>
                <a:cubicBezTo>
                  <a:pt x="4155477" y="1085068"/>
                  <a:pt x="4161388" y="1090434"/>
                  <a:pt x="4170738" y="1096765"/>
                </a:cubicBezTo>
                <a:cubicBezTo>
                  <a:pt x="4179125" y="1106535"/>
                  <a:pt x="4178437" y="1115611"/>
                  <a:pt x="4166471" y="1125234"/>
                </a:cubicBezTo>
                <a:cubicBezTo>
                  <a:pt x="4141305" y="1142278"/>
                  <a:pt x="4137452" y="1156029"/>
                  <a:pt x="4151337" y="1185880"/>
                </a:cubicBezTo>
                <a:cubicBezTo>
                  <a:pt x="4156286" y="1194685"/>
                  <a:pt x="4142120" y="1205544"/>
                  <a:pt x="4159309" y="1210365"/>
                </a:cubicBezTo>
                <a:cubicBezTo>
                  <a:pt x="4185164" y="1184245"/>
                  <a:pt x="4187920" y="1147936"/>
                  <a:pt x="4205665" y="1117687"/>
                </a:cubicBezTo>
                <a:cubicBezTo>
                  <a:pt x="4208827" y="1113012"/>
                  <a:pt x="4208552" y="1107373"/>
                  <a:pt x="4209517" y="1103935"/>
                </a:cubicBezTo>
                <a:cubicBezTo>
                  <a:pt x="4213642" y="1095822"/>
                  <a:pt x="4218043" y="1093348"/>
                  <a:pt x="4224918" y="1095278"/>
                </a:cubicBezTo>
                <a:cubicBezTo>
                  <a:pt x="4229592" y="1098442"/>
                  <a:pt x="4232067" y="1102845"/>
                  <a:pt x="4232341" y="1108484"/>
                </a:cubicBezTo>
                <a:cubicBezTo>
                  <a:pt x="4224362" y="1130348"/>
                  <a:pt x="4221059" y="1155379"/>
                  <a:pt x="4211843" y="1175042"/>
                </a:cubicBezTo>
                <a:cubicBezTo>
                  <a:pt x="4198499" y="1202818"/>
                  <a:pt x="4213073" y="1223592"/>
                  <a:pt x="4227373" y="1238729"/>
                </a:cubicBezTo>
                <a:cubicBezTo>
                  <a:pt x="4239197" y="1249462"/>
                  <a:pt x="4252533" y="1268034"/>
                  <a:pt x="4277010" y="1260069"/>
                </a:cubicBezTo>
                <a:cubicBezTo>
                  <a:pt x="4289250" y="1256085"/>
                  <a:pt x="4305201" y="1258706"/>
                  <a:pt x="4319914" y="1259126"/>
                </a:cubicBezTo>
                <a:cubicBezTo>
                  <a:pt x="4360617" y="1259418"/>
                  <a:pt x="4386465" y="1279648"/>
                  <a:pt x="4394024" y="1318850"/>
                </a:cubicBezTo>
                <a:cubicBezTo>
                  <a:pt x="4400069" y="1350210"/>
                  <a:pt x="4407078" y="1378133"/>
                  <a:pt x="4439529" y="1394653"/>
                </a:cubicBezTo>
                <a:lnTo>
                  <a:pt x="4465896" y="1405900"/>
                </a:lnTo>
                <a:lnTo>
                  <a:pt x="4496792" y="1389917"/>
                </a:lnTo>
                <a:cubicBezTo>
                  <a:pt x="4507035" y="1380041"/>
                  <a:pt x="4514057" y="1366965"/>
                  <a:pt x="4517002" y="1350259"/>
                </a:cubicBezTo>
                <a:cubicBezTo>
                  <a:pt x="4520352" y="1326277"/>
                  <a:pt x="4525431" y="1307426"/>
                  <a:pt x="4543362" y="1292820"/>
                </a:cubicBezTo>
                <a:cubicBezTo>
                  <a:pt x="4551896" y="1284234"/>
                  <a:pt x="4562155" y="1280780"/>
                  <a:pt x="4573307" y="1288454"/>
                </a:cubicBezTo>
                <a:cubicBezTo>
                  <a:pt x="4582731" y="1290996"/>
                  <a:pt x="4586185" y="1301260"/>
                  <a:pt x="4586211" y="1309822"/>
                </a:cubicBezTo>
                <a:cubicBezTo>
                  <a:pt x="4585426" y="1332941"/>
                  <a:pt x="4578645" y="1355222"/>
                  <a:pt x="4565007" y="1374097"/>
                </a:cubicBezTo>
                <a:lnTo>
                  <a:pt x="4525037" y="1424592"/>
                </a:lnTo>
                <a:lnTo>
                  <a:pt x="4537809" y="1428478"/>
                </a:lnTo>
                <a:cubicBezTo>
                  <a:pt x="4547845" y="1431526"/>
                  <a:pt x="4558400" y="1433560"/>
                  <a:pt x="4570157" y="1431296"/>
                </a:cubicBezTo>
                <a:cubicBezTo>
                  <a:pt x="4577996" y="1429785"/>
                  <a:pt x="4581708" y="1436389"/>
                  <a:pt x="4584183" y="1440791"/>
                </a:cubicBezTo>
                <a:cubicBezTo>
                  <a:pt x="4602468" y="1468169"/>
                  <a:pt x="4606314" y="1500767"/>
                  <a:pt x="4615797" y="1533093"/>
                </a:cubicBezTo>
                <a:cubicBezTo>
                  <a:pt x="4619782" y="1545335"/>
                  <a:pt x="4624319" y="1557269"/>
                  <a:pt x="4630077" y="1568154"/>
                </a:cubicBezTo>
                <a:lnTo>
                  <a:pt x="4642622" y="1584865"/>
                </a:lnTo>
                <a:lnTo>
                  <a:pt x="4650392" y="1585335"/>
                </a:lnTo>
                <a:cubicBezTo>
                  <a:pt x="4669212" y="1581857"/>
                  <a:pt x="4687170" y="1575812"/>
                  <a:pt x="4706855" y="1574900"/>
                </a:cubicBezTo>
                <a:cubicBezTo>
                  <a:pt x="4719693" y="1574864"/>
                  <a:pt x="4728693" y="1578264"/>
                  <a:pt x="4733741" y="1584777"/>
                </a:cubicBezTo>
                <a:lnTo>
                  <a:pt x="4735707" y="1602394"/>
                </a:lnTo>
                <a:lnTo>
                  <a:pt x="4744256" y="1600647"/>
                </a:lnTo>
                <a:cubicBezTo>
                  <a:pt x="4756082" y="1599792"/>
                  <a:pt x="4768286" y="1600897"/>
                  <a:pt x="4780936" y="1605372"/>
                </a:cubicBezTo>
                <a:cubicBezTo>
                  <a:pt x="4801836" y="1616799"/>
                  <a:pt x="4810496" y="1632206"/>
                  <a:pt x="4803756" y="1656271"/>
                </a:cubicBezTo>
                <a:cubicBezTo>
                  <a:pt x="4798940" y="1673462"/>
                  <a:pt x="4788212" y="1685285"/>
                  <a:pt x="4782161" y="1700274"/>
                </a:cubicBezTo>
                <a:cubicBezTo>
                  <a:pt x="4772256" y="1729014"/>
                  <a:pt x="4768951" y="1754045"/>
                  <a:pt x="4785999" y="1779221"/>
                </a:cubicBezTo>
                <a:cubicBezTo>
                  <a:pt x="4790949" y="1788026"/>
                  <a:pt x="4795899" y="1796830"/>
                  <a:pt x="4800847" y="1805635"/>
                </a:cubicBezTo>
                <a:lnTo>
                  <a:pt x="4804501" y="1810637"/>
                </a:lnTo>
                <a:lnTo>
                  <a:pt x="4845375" y="1808249"/>
                </a:lnTo>
                <a:cubicBezTo>
                  <a:pt x="4846894" y="1814880"/>
                  <a:pt x="4846053" y="1820341"/>
                  <a:pt x="4843969" y="1825149"/>
                </a:cubicBezTo>
                <a:lnTo>
                  <a:pt x="4843929" y="1825206"/>
                </a:lnTo>
                <a:lnTo>
                  <a:pt x="4852839" y="1826013"/>
                </a:lnTo>
                <a:cubicBezTo>
                  <a:pt x="4859010" y="1827976"/>
                  <a:pt x="4865335" y="1830215"/>
                  <a:pt x="4872074" y="1829323"/>
                </a:cubicBezTo>
                <a:cubicBezTo>
                  <a:pt x="4896826" y="1826996"/>
                  <a:pt x="4915835" y="1840208"/>
                  <a:pt x="4925096" y="1859262"/>
                </a:cubicBezTo>
                <a:lnTo>
                  <a:pt x="4929808" y="1883858"/>
                </a:lnTo>
                <a:lnTo>
                  <a:pt x="4939343" y="1886966"/>
                </a:lnTo>
                <a:cubicBezTo>
                  <a:pt x="4956041" y="1888844"/>
                  <a:pt x="4973154" y="1886656"/>
                  <a:pt x="4991962" y="1878897"/>
                </a:cubicBezTo>
                <a:cubicBezTo>
                  <a:pt x="4996228" y="1874604"/>
                  <a:pt x="4999657" y="1876306"/>
                  <a:pt x="5003950" y="1880575"/>
                </a:cubicBezTo>
                <a:cubicBezTo>
                  <a:pt x="4998008" y="1896860"/>
                  <a:pt x="4979187" y="1900338"/>
                  <a:pt x="4972381" y="1914056"/>
                </a:cubicBezTo>
                <a:cubicBezTo>
                  <a:pt x="4973245" y="1916623"/>
                  <a:pt x="4974108" y="1919188"/>
                  <a:pt x="4975836" y="1924321"/>
                </a:cubicBezTo>
                <a:cubicBezTo>
                  <a:pt x="4991365" y="1964091"/>
                  <a:pt x="5011707" y="2003846"/>
                  <a:pt x="5015575" y="2048343"/>
                </a:cubicBezTo>
                <a:lnTo>
                  <a:pt x="5014612" y="2066816"/>
                </a:lnTo>
                <a:lnTo>
                  <a:pt x="5068869" y="2055795"/>
                </a:lnTo>
                <a:cubicBezTo>
                  <a:pt x="5091061" y="2050200"/>
                  <a:pt x="5113097" y="2044332"/>
                  <a:pt x="5135512" y="2040422"/>
                </a:cubicBezTo>
                <a:cubicBezTo>
                  <a:pt x="5151189" y="2037403"/>
                  <a:pt x="5165629" y="2032183"/>
                  <a:pt x="5180616" y="2038241"/>
                </a:cubicBezTo>
                <a:cubicBezTo>
                  <a:pt x="5192167" y="2043336"/>
                  <a:pt x="5207843" y="2040317"/>
                  <a:pt x="5204265" y="2059708"/>
                </a:cubicBezTo>
                <a:cubicBezTo>
                  <a:pt x="5201375" y="2070022"/>
                  <a:pt x="5212238" y="2084193"/>
                  <a:pt x="5192160" y="2089685"/>
                </a:cubicBezTo>
                <a:cubicBezTo>
                  <a:pt x="5176483" y="2092704"/>
                  <a:pt x="5169194" y="2105491"/>
                  <a:pt x="5148842" y="2105345"/>
                </a:cubicBezTo>
                <a:cubicBezTo>
                  <a:pt x="5131928" y="2106163"/>
                  <a:pt x="5112124" y="2117294"/>
                  <a:pt x="5101673" y="2134757"/>
                </a:cubicBezTo>
                <a:cubicBezTo>
                  <a:pt x="5093145" y="2145342"/>
                  <a:pt x="5085032" y="2141214"/>
                  <a:pt x="5078431" y="2144923"/>
                </a:cubicBezTo>
                <a:cubicBezTo>
                  <a:pt x="5069011" y="2148770"/>
                  <a:pt x="5060726" y="2146910"/>
                  <a:pt x="5052563" y="2144620"/>
                </a:cubicBezTo>
                <a:lnTo>
                  <a:pt x="5037286" y="2142869"/>
                </a:lnTo>
                <a:lnTo>
                  <a:pt x="5039213" y="2146539"/>
                </a:lnTo>
                <a:cubicBezTo>
                  <a:pt x="5039657" y="2152103"/>
                  <a:pt x="5037321" y="2157888"/>
                  <a:pt x="5030489" y="2163045"/>
                </a:cubicBezTo>
                <a:lnTo>
                  <a:pt x="5028179" y="2165369"/>
                </a:lnTo>
                <a:lnTo>
                  <a:pt x="5046078" y="2171076"/>
                </a:lnTo>
                <a:cubicBezTo>
                  <a:pt x="5062408" y="2175655"/>
                  <a:pt x="5078495" y="2181095"/>
                  <a:pt x="5093139" y="2191692"/>
                </a:cubicBezTo>
                <a:cubicBezTo>
                  <a:pt x="5104687" y="2196786"/>
                  <a:pt x="5118438" y="2200643"/>
                  <a:pt x="5123662" y="2215086"/>
                </a:cubicBezTo>
                <a:cubicBezTo>
                  <a:pt x="5122699" y="2218526"/>
                  <a:pt x="5125173" y="2222928"/>
                  <a:pt x="5128611" y="2223892"/>
                </a:cubicBezTo>
                <a:cubicBezTo>
                  <a:pt x="5186634" y="2255001"/>
                  <a:pt x="5200927" y="2316485"/>
                  <a:pt x="5228422" y="2370550"/>
                </a:cubicBezTo>
                <a:cubicBezTo>
                  <a:pt x="5229660" y="2372750"/>
                  <a:pt x="5226497" y="2377426"/>
                  <a:pt x="5228697" y="2376188"/>
                </a:cubicBezTo>
                <a:cubicBezTo>
                  <a:pt x="5262110" y="2389270"/>
                  <a:pt x="5261555" y="2424342"/>
                  <a:pt x="5262652" y="2446897"/>
                </a:cubicBezTo>
                <a:cubicBezTo>
                  <a:pt x="5266498" y="2479496"/>
                  <a:pt x="5284508" y="2501235"/>
                  <a:pt x="5299355" y="2527647"/>
                </a:cubicBezTo>
                <a:cubicBezTo>
                  <a:pt x="5308015" y="2543057"/>
                  <a:pt x="5331804" y="2544168"/>
                  <a:pt x="5348719" y="2543349"/>
                </a:cubicBezTo>
                <a:cubicBezTo>
                  <a:pt x="5367833" y="2541295"/>
                  <a:pt x="5381583" y="2545151"/>
                  <a:pt x="5393408" y="2555885"/>
                </a:cubicBezTo>
                <a:cubicBezTo>
                  <a:pt x="5398083" y="2559051"/>
                  <a:pt x="5402759" y="2562217"/>
                  <a:pt x="5407160" y="2559743"/>
                </a:cubicBezTo>
                <a:cubicBezTo>
                  <a:pt x="5427651" y="2539534"/>
                  <a:pt x="5449372" y="2567875"/>
                  <a:pt x="5472613" y="2557709"/>
                </a:cubicBezTo>
                <a:cubicBezTo>
                  <a:pt x="5480452" y="2556199"/>
                  <a:pt x="5484437" y="2568442"/>
                  <a:pt x="5485949" y="2576283"/>
                </a:cubicBezTo>
                <a:cubicBezTo>
                  <a:pt x="5490899" y="2585087"/>
                  <a:pt x="5473985" y="2585904"/>
                  <a:pt x="5476734" y="2595946"/>
                </a:cubicBezTo>
                <a:cubicBezTo>
                  <a:pt x="5480171" y="2596910"/>
                  <a:pt x="5485810" y="2596637"/>
                  <a:pt x="5490484" y="2599804"/>
                </a:cubicBezTo>
                <a:cubicBezTo>
                  <a:pt x="5498596" y="2603933"/>
                  <a:pt x="5516473" y="2599677"/>
                  <a:pt x="5519497" y="2615358"/>
                </a:cubicBezTo>
                <a:cubicBezTo>
                  <a:pt x="5524719" y="2629801"/>
                  <a:pt x="5531179" y="2646446"/>
                  <a:pt x="5529803" y="2664600"/>
                </a:cubicBezTo>
                <a:cubicBezTo>
                  <a:pt x="5526223" y="2683991"/>
                  <a:pt x="5519210" y="2702418"/>
                  <a:pt x="5499679" y="2719188"/>
                </a:cubicBezTo>
                <a:cubicBezTo>
                  <a:pt x="5486478" y="2726609"/>
                  <a:pt x="5473551" y="2739669"/>
                  <a:pt x="5457599" y="2737049"/>
                </a:cubicBezTo>
                <a:cubicBezTo>
                  <a:pt x="5433810" y="2735938"/>
                  <a:pt x="5409747" y="2729188"/>
                  <a:pt x="5390773" y="2710887"/>
                </a:cubicBezTo>
                <a:cubicBezTo>
                  <a:pt x="5384860" y="2705521"/>
                  <a:pt x="5381149" y="2698917"/>
                  <a:pt x="5381838" y="2689840"/>
                </a:cubicBezTo>
                <a:cubicBezTo>
                  <a:pt x="5383215" y="2671686"/>
                  <a:pt x="5382393" y="2654769"/>
                  <a:pt x="5381571" y="2637851"/>
                </a:cubicBezTo>
                <a:cubicBezTo>
                  <a:pt x="5351870" y="2631374"/>
                  <a:pt x="5320930" y="2622696"/>
                  <a:pt x="5289992" y="2614017"/>
                </a:cubicBezTo>
                <a:cubicBezTo>
                  <a:pt x="5269225" y="2628586"/>
                  <a:pt x="5265923" y="2653616"/>
                  <a:pt x="5259180" y="2677681"/>
                </a:cubicBezTo>
                <a:cubicBezTo>
                  <a:pt x="5249549" y="2712061"/>
                  <a:pt x="5246794" y="2748370"/>
                  <a:pt x="5222176" y="2776691"/>
                </a:cubicBezTo>
                <a:cubicBezTo>
                  <a:pt x="5215850" y="2786040"/>
                  <a:pt x="5213235" y="2801994"/>
                  <a:pt x="5205122" y="2797863"/>
                </a:cubicBezTo>
                <a:cubicBezTo>
                  <a:pt x="5187934" y="2793042"/>
                  <a:pt x="5176517" y="2813942"/>
                  <a:pt x="5159054" y="2803482"/>
                </a:cubicBezTo>
                <a:cubicBezTo>
                  <a:pt x="5150942" y="2799352"/>
                  <a:pt x="5140903" y="2802098"/>
                  <a:pt x="5134992" y="2796732"/>
                </a:cubicBezTo>
                <a:cubicBezTo>
                  <a:pt x="5107905" y="2774301"/>
                  <a:pt x="5067476" y="2779647"/>
                  <a:pt x="5042589" y="2755979"/>
                </a:cubicBezTo>
                <a:cubicBezTo>
                  <a:pt x="5036678" y="2750613"/>
                  <a:pt x="5026914" y="2758998"/>
                  <a:pt x="5027187" y="2764637"/>
                </a:cubicBezTo>
                <a:cubicBezTo>
                  <a:pt x="5035159" y="2789122"/>
                  <a:pt x="5021269" y="2805621"/>
                  <a:pt x="5017692" y="2825011"/>
                </a:cubicBezTo>
                <a:cubicBezTo>
                  <a:pt x="4982901" y="2830084"/>
                  <a:pt x="4955814" y="2807653"/>
                  <a:pt x="4929276" y="2796501"/>
                </a:cubicBezTo>
                <a:cubicBezTo>
                  <a:pt x="4919925" y="2790170"/>
                  <a:pt x="4909613" y="2787277"/>
                  <a:pt x="4898064" y="2782184"/>
                </a:cubicBezTo>
                <a:cubicBezTo>
                  <a:pt x="4894625" y="2781219"/>
                  <a:pt x="4888987" y="2781492"/>
                  <a:pt x="4888987" y="2781492"/>
                </a:cubicBezTo>
                <a:cubicBezTo>
                  <a:pt x="4879083" y="2810233"/>
                  <a:pt x="4837143" y="2807738"/>
                  <a:pt x="4828476" y="2838679"/>
                </a:cubicBezTo>
                <a:cubicBezTo>
                  <a:pt x="4811828" y="2891486"/>
                  <a:pt x="4812096" y="2943474"/>
                  <a:pt x="4792012" y="2995316"/>
                </a:cubicBezTo>
                <a:cubicBezTo>
                  <a:pt x="4786923" y="3006867"/>
                  <a:pt x="4794346" y="3020074"/>
                  <a:pt x="4799984" y="3019801"/>
                </a:cubicBezTo>
                <a:cubicBezTo>
                  <a:pt x="4825285" y="3028753"/>
                  <a:pt x="4824181" y="3052545"/>
                  <a:pt x="4837243" y="3065480"/>
                </a:cubicBezTo>
                <a:cubicBezTo>
                  <a:pt x="4842191" y="3074285"/>
                  <a:pt x="4842467" y="3079925"/>
                  <a:pt x="4841777" y="3089001"/>
                </a:cubicBezTo>
                <a:cubicBezTo>
                  <a:pt x="4825820" y="3132731"/>
                  <a:pt x="4836815" y="3172896"/>
                  <a:pt x="4860050" y="3209077"/>
                </a:cubicBezTo>
                <a:cubicBezTo>
                  <a:pt x="4862524" y="3213480"/>
                  <a:pt x="4865000" y="3217883"/>
                  <a:pt x="4861834" y="3222557"/>
                </a:cubicBezTo>
                <a:cubicBezTo>
                  <a:pt x="4838321" y="3227085"/>
                  <a:pt x="4828147" y="3203838"/>
                  <a:pt x="4816322" y="3193104"/>
                </a:cubicBezTo>
                <a:cubicBezTo>
                  <a:pt x="4783050" y="3159668"/>
                  <a:pt x="4742214" y="3133380"/>
                  <a:pt x="4699177" y="3108328"/>
                </a:cubicBezTo>
                <a:cubicBezTo>
                  <a:pt x="4679514" y="3099106"/>
                  <a:pt x="4661363" y="3097722"/>
                  <a:pt x="4644723" y="3104179"/>
                </a:cubicBezTo>
                <a:cubicBezTo>
                  <a:pt x="4599204" y="3121076"/>
                  <a:pt x="4562347" y="3153380"/>
                  <a:pt x="4540752" y="3197380"/>
                </a:cubicBezTo>
                <a:cubicBezTo>
                  <a:pt x="4532225" y="3207968"/>
                  <a:pt x="4535796" y="3234927"/>
                  <a:pt x="4544184" y="3244695"/>
                </a:cubicBezTo>
                <a:cubicBezTo>
                  <a:pt x="4592028" y="3298906"/>
                  <a:pt x="4594503" y="3303308"/>
                  <a:pt x="4596283" y="3363136"/>
                </a:cubicBezTo>
                <a:cubicBezTo>
                  <a:pt x="4597106" y="3380055"/>
                  <a:pt x="4603291" y="3391060"/>
                  <a:pt x="4610716" y="3404267"/>
                </a:cubicBezTo>
                <a:cubicBezTo>
                  <a:pt x="4654021" y="3481307"/>
                  <a:pt x="4697325" y="3558345"/>
                  <a:pt x="4739666" y="3638823"/>
                </a:cubicBezTo>
                <a:cubicBezTo>
                  <a:pt x="4750801" y="3658634"/>
                  <a:pt x="4773902" y="3668822"/>
                  <a:pt x="4782837" y="3689868"/>
                </a:cubicBezTo>
                <a:cubicBezTo>
                  <a:pt x="4791772" y="3710916"/>
                  <a:pt x="4803871" y="3727288"/>
                  <a:pt x="4815006" y="3747099"/>
                </a:cubicBezTo>
                <a:cubicBezTo>
                  <a:pt x="4818719" y="3753702"/>
                  <a:pt x="4826556" y="3752193"/>
                  <a:pt x="4829032" y="3756594"/>
                </a:cubicBezTo>
                <a:cubicBezTo>
                  <a:pt x="4836180" y="3764162"/>
                  <a:pt x="4846768" y="3772694"/>
                  <a:pt x="4837004" y="3781080"/>
                </a:cubicBezTo>
                <a:cubicBezTo>
                  <a:pt x="4828475" y="3791666"/>
                  <a:pt x="4815689" y="3784371"/>
                  <a:pt x="4809775" y="3779005"/>
                </a:cubicBezTo>
                <a:cubicBezTo>
                  <a:pt x="4802627" y="3771436"/>
                  <a:pt x="4789838" y="3764142"/>
                  <a:pt x="4786128" y="3757537"/>
                </a:cubicBezTo>
                <a:cubicBezTo>
                  <a:pt x="4771969" y="3722048"/>
                  <a:pt x="4740482" y="3702091"/>
                  <a:pt x="4725360" y="3670038"/>
                </a:cubicBezTo>
                <a:cubicBezTo>
                  <a:pt x="4680818" y="3590797"/>
                  <a:pt x="4637514" y="3513757"/>
                  <a:pt x="4594209" y="3436718"/>
                </a:cubicBezTo>
                <a:cubicBezTo>
                  <a:pt x="4585548" y="3421310"/>
                  <a:pt x="4572760" y="3414015"/>
                  <a:pt x="4558738" y="3404519"/>
                </a:cubicBezTo>
                <a:cubicBezTo>
                  <a:pt x="4522573" y="3381395"/>
                  <a:pt x="4488614" y="3357037"/>
                  <a:pt x="4480507" y="3306558"/>
                </a:cubicBezTo>
                <a:cubicBezTo>
                  <a:pt x="4475839" y="3257043"/>
                  <a:pt x="4421110" y="3247252"/>
                  <a:pt x="4381231" y="3263877"/>
                </a:cubicBezTo>
                <a:cubicBezTo>
                  <a:pt x="4343551" y="3279265"/>
                  <a:pt x="4308620" y="3304692"/>
                  <a:pt x="4271213" y="3325719"/>
                </a:cubicBezTo>
                <a:cubicBezTo>
                  <a:pt x="4260211" y="3331903"/>
                  <a:pt x="4245217" y="3372193"/>
                  <a:pt x="4243839" y="3390348"/>
                </a:cubicBezTo>
                <a:cubicBezTo>
                  <a:pt x="4241706" y="3404582"/>
                  <a:pt x="4243492" y="3418061"/>
                  <a:pt x="4245828" y="3431231"/>
                </a:cubicBezTo>
                <a:lnTo>
                  <a:pt x="4249487" y="3458234"/>
                </a:lnTo>
                <a:lnTo>
                  <a:pt x="4268459" y="3485180"/>
                </a:lnTo>
                <a:cubicBezTo>
                  <a:pt x="4281443" y="3505708"/>
                  <a:pt x="4292876" y="3526961"/>
                  <a:pt x="4301641" y="3549872"/>
                </a:cubicBezTo>
                <a:cubicBezTo>
                  <a:pt x="4307055" y="3565296"/>
                  <a:pt x="4316508" y="3563422"/>
                  <a:pt x="4327699" y="3562381"/>
                </a:cubicBezTo>
                <a:cubicBezTo>
                  <a:pt x="4364295" y="3559642"/>
                  <a:pt x="4401792" y="3559473"/>
                  <a:pt x="4443283" y="3566565"/>
                </a:cubicBezTo>
                <a:cubicBezTo>
                  <a:pt x="4417314" y="3587231"/>
                  <a:pt x="4389789" y="3591118"/>
                  <a:pt x="4362331" y="3599313"/>
                </a:cubicBezTo>
                <a:cubicBezTo>
                  <a:pt x="4304843" y="3616605"/>
                  <a:pt x="4286341" y="3646200"/>
                  <a:pt x="4297508" y="3698587"/>
                </a:cubicBezTo>
                <a:cubicBezTo>
                  <a:pt x="4301772" y="3723079"/>
                  <a:pt x="4314000" y="3733224"/>
                  <a:pt x="4338953" y="3730240"/>
                </a:cubicBezTo>
                <a:cubicBezTo>
                  <a:pt x="4350144" y="3729199"/>
                  <a:pt x="4360432" y="3725588"/>
                  <a:pt x="4372142" y="3730140"/>
                </a:cubicBezTo>
                <a:cubicBezTo>
                  <a:pt x="4367268" y="3749176"/>
                  <a:pt x="4350550" y="3755045"/>
                  <a:pt x="4336403" y="3760011"/>
                </a:cubicBezTo>
                <a:cubicBezTo>
                  <a:pt x="4320971" y="3765428"/>
                  <a:pt x="4319369" y="3773209"/>
                  <a:pt x="4322595" y="3786514"/>
                </a:cubicBezTo>
                <a:cubicBezTo>
                  <a:pt x="4332656" y="3823408"/>
                  <a:pt x="4355894" y="3848458"/>
                  <a:pt x="4384277" y="3871702"/>
                </a:cubicBezTo>
                <a:cubicBezTo>
                  <a:pt x="4400431" y="3884800"/>
                  <a:pt x="4418322" y="3898733"/>
                  <a:pt x="4434476" y="3911831"/>
                </a:cubicBezTo>
                <a:cubicBezTo>
                  <a:pt x="4459384" y="3933408"/>
                  <a:pt x="4474454" y="3959880"/>
                  <a:pt x="4475830" y="3992604"/>
                </a:cubicBezTo>
                <a:cubicBezTo>
                  <a:pt x="4478491" y="4024877"/>
                  <a:pt x="4491171" y="4036308"/>
                  <a:pt x="4523073" y="4036659"/>
                </a:cubicBezTo>
                <a:cubicBezTo>
                  <a:pt x="4527382" y="4036590"/>
                  <a:pt x="4531241" y="4035236"/>
                  <a:pt x="4538122" y="4034264"/>
                </a:cubicBezTo>
                <a:cubicBezTo>
                  <a:pt x="4533767" y="4058894"/>
                  <a:pt x="4515830" y="4069521"/>
                  <a:pt x="4501368" y="4081817"/>
                </a:cubicBezTo>
                <a:cubicBezTo>
                  <a:pt x="4483498" y="4096752"/>
                  <a:pt x="4472127" y="4113738"/>
                  <a:pt x="4473367" y="4137847"/>
                </a:cubicBezTo>
                <a:cubicBezTo>
                  <a:pt x="4472351" y="4155528"/>
                  <a:pt x="4478984" y="4166194"/>
                  <a:pt x="4497959" y="4166752"/>
                </a:cubicBezTo>
                <a:cubicBezTo>
                  <a:pt x="4518219" y="4166859"/>
                  <a:pt x="4532952" y="4171794"/>
                  <a:pt x="4539336" y="4194097"/>
                </a:cubicBezTo>
                <a:cubicBezTo>
                  <a:pt x="4546556" y="4214663"/>
                  <a:pt x="4532026" y="4222651"/>
                  <a:pt x="4517947" y="4231925"/>
                </a:cubicBezTo>
                <a:cubicBezTo>
                  <a:pt x="4513254" y="4235016"/>
                  <a:pt x="4504252" y="4238176"/>
                  <a:pt x="4508696" y="4246722"/>
                </a:cubicBezTo>
                <a:cubicBezTo>
                  <a:pt x="4512306" y="4257005"/>
                  <a:pt x="4521511" y="4266768"/>
                  <a:pt x="4532701" y="4265727"/>
                </a:cubicBezTo>
                <a:cubicBezTo>
                  <a:pt x="4563701" y="4263508"/>
                  <a:pt x="4567446" y="4282407"/>
                  <a:pt x="4569138" y="4307801"/>
                </a:cubicBezTo>
                <a:lnTo>
                  <a:pt x="4581251" y="4356204"/>
                </a:lnTo>
                <a:lnTo>
                  <a:pt x="4581479" y="4355344"/>
                </a:lnTo>
                <a:cubicBezTo>
                  <a:pt x="4582962" y="4353590"/>
                  <a:pt x="4585120" y="4352240"/>
                  <a:pt x="4587279" y="4351160"/>
                </a:cubicBezTo>
                <a:cubicBezTo>
                  <a:pt x="4608862" y="4339284"/>
                  <a:pt x="4626128" y="4319848"/>
                  <a:pt x="4644474" y="4303653"/>
                </a:cubicBezTo>
                <a:cubicBezTo>
                  <a:pt x="4672532" y="4278820"/>
                  <a:pt x="4703828" y="4264784"/>
                  <a:pt x="4741598" y="4274501"/>
                </a:cubicBezTo>
                <a:cubicBezTo>
                  <a:pt x="4756706" y="4277740"/>
                  <a:pt x="4766419" y="4269103"/>
                  <a:pt x="4775052" y="4260465"/>
                </a:cubicBezTo>
                <a:cubicBezTo>
                  <a:pt x="4795556" y="4241031"/>
                  <a:pt x="4806348" y="4242110"/>
                  <a:pt x="4822535" y="4263704"/>
                </a:cubicBezTo>
                <a:cubicBezTo>
                  <a:pt x="4838722" y="4287458"/>
                  <a:pt x="4838722" y="4287458"/>
                  <a:pt x="4862464" y="4268023"/>
                </a:cubicBezTo>
                <a:cubicBezTo>
                  <a:pt x="4867859" y="4263704"/>
                  <a:pt x="4872176" y="4260465"/>
                  <a:pt x="4878651" y="4266943"/>
                </a:cubicBezTo>
                <a:cubicBezTo>
                  <a:pt x="4903472" y="4288537"/>
                  <a:pt x="4928292" y="4307972"/>
                  <a:pt x="4952034" y="4330645"/>
                </a:cubicBezTo>
                <a:cubicBezTo>
                  <a:pt x="4970379" y="4346841"/>
                  <a:pt x="4982250" y="4367356"/>
                  <a:pt x="4987646" y="4391109"/>
                </a:cubicBezTo>
                <a:cubicBezTo>
                  <a:pt x="4991963" y="4406225"/>
                  <a:pt x="5030812" y="4435377"/>
                  <a:pt x="5046999" y="4436456"/>
                </a:cubicBezTo>
                <a:cubicBezTo>
                  <a:pt x="5052395" y="4436456"/>
                  <a:pt x="5056712" y="4436456"/>
                  <a:pt x="5058870" y="4429978"/>
                </a:cubicBezTo>
                <a:cubicBezTo>
                  <a:pt x="5073978" y="4396508"/>
                  <a:pt x="5103116" y="4380312"/>
                  <a:pt x="5134411" y="4366276"/>
                </a:cubicBezTo>
                <a:cubicBezTo>
                  <a:pt x="5140886" y="4363037"/>
                  <a:pt x="5146282" y="4360877"/>
                  <a:pt x="5151678" y="4357638"/>
                </a:cubicBezTo>
                <a:cubicBezTo>
                  <a:pt x="5168944" y="4346841"/>
                  <a:pt x="5184052" y="4341442"/>
                  <a:pt x="5205636" y="4349000"/>
                </a:cubicBezTo>
                <a:cubicBezTo>
                  <a:pt x="5227219" y="4356559"/>
                  <a:pt x="5248802" y="4344681"/>
                  <a:pt x="5268226" y="4333885"/>
                </a:cubicBezTo>
                <a:cubicBezTo>
                  <a:pt x="5277939" y="4329566"/>
                  <a:pt x="5284414" y="4327406"/>
                  <a:pt x="5294126" y="4334964"/>
                </a:cubicBezTo>
                <a:cubicBezTo>
                  <a:pt x="5335134" y="4365196"/>
                  <a:pt x="5380459" y="4387870"/>
                  <a:pt x="5433338" y="4392189"/>
                </a:cubicBezTo>
                <a:cubicBezTo>
                  <a:pt x="5440892" y="4393268"/>
                  <a:pt x="5444129" y="4395428"/>
                  <a:pt x="5441971" y="4402986"/>
                </a:cubicBezTo>
                <a:cubicBezTo>
                  <a:pt x="5435496" y="4433217"/>
                  <a:pt x="5451683" y="4452652"/>
                  <a:pt x="5473266" y="4468847"/>
                </a:cubicBezTo>
                <a:cubicBezTo>
                  <a:pt x="5482979" y="4476405"/>
                  <a:pt x="5488374" y="4482883"/>
                  <a:pt x="5481899" y="4496919"/>
                </a:cubicBezTo>
                <a:cubicBezTo>
                  <a:pt x="5472187" y="4514195"/>
                  <a:pt x="5480820" y="4530390"/>
                  <a:pt x="5492691" y="4544426"/>
                </a:cubicBezTo>
                <a:cubicBezTo>
                  <a:pt x="5502403" y="4556303"/>
                  <a:pt x="5514274" y="4568179"/>
                  <a:pt x="5523987" y="4580056"/>
                </a:cubicBezTo>
                <a:cubicBezTo>
                  <a:pt x="5528303" y="4585994"/>
                  <a:pt x="5530731" y="4591663"/>
                  <a:pt x="5529787" y="4596252"/>
                </a:cubicBezTo>
                <a:cubicBezTo>
                  <a:pt x="5528843" y="4600841"/>
                  <a:pt x="5524527" y="4604349"/>
                  <a:pt x="5515353" y="4605969"/>
                </a:cubicBezTo>
                <a:cubicBezTo>
                  <a:pt x="5511037" y="4605969"/>
                  <a:pt x="5506720" y="4607049"/>
                  <a:pt x="5502403" y="4609208"/>
                </a:cubicBezTo>
                <a:cubicBezTo>
                  <a:pt x="5497008" y="4611367"/>
                  <a:pt x="5488374" y="4611367"/>
                  <a:pt x="5487295" y="4618925"/>
                </a:cubicBezTo>
                <a:cubicBezTo>
                  <a:pt x="5487295" y="4625403"/>
                  <a:pt x="5492691" y="4629722"/>
                  <a:pt x="5497008" y="4632961"/>
                </a:cubicBezTo>
                <a:cubicBezTo>
                  <a:pt x="5515353" y="4649157"/>
                  <a:pt x="5514274" y="4655635"/>
                  <a:pt x="5491612" y="4665352"/>
                </a:cubicBezTo>
                <a:cubicBezTo>
                  <a:pt x="5486216" y="4667512"/>
                  <a:pt x="5481899" y="4668591"/>
                  <a:pt x="5477583" y="4671830"/>
                </a:cubicBezTo>
                <a:cubicBezTo>
                  <a:pt x="5471108" y="4676149"/>
                  <a:pt x="5465712" y="4680468"/>
                  <a:pt x="5470029" y="4691265"/>
                </a:cubicBezTo>
                <a:cubicBezTo>
                  <a:pt x="5475424" y="4700983"/>
                  <a:pt x="5479741" y="4700983"/>
                  <a:pt x="5488374" y="4698823"/>
                </a:cubicBezTo>
                <a:lnTo>
                  <a:pt x="5504696" y="4697004"/>
                </a:lnTo>
                <a:lnTo>
                  <a:pt x="5420769" y="4781392"/>
                </a:lnTo>
                <a:lnTo>
                  <a:pt x="5413913" y="4776562"/>
                </a:lnTo>
                <a:cubicBezTo>
                  <a:pt x="5404200" y="4774402"/>
                  <a:pt x="5397726" y="4777641"/>
                  <a:pt x="5393409" y="4786279"/>
                </a:cubicBezTo>
                <a:cubicBezTo>
                  <a:pt x="5390171" y="4792757"/>
                  <a:pt x="5388013" y="4799235"/>
                  <a:pt x="5384776" y="4805713"/>
                </a:cubicBezTo>
                <a:cubicBezTo>
                  <a:pt x="5379380" y="4816510"/>
                  <a:pt x="5371826" y="4820829"/>
                  <a:pt x="5358876" y="4818670"/>
                </a:cubicBezTo>
                <a:cubicBezTo>
                  <a:pt x="5320026" y="4812192"/>
                  <a:pt x="5293047" y="4826228"/>
                  <a:pt x="5275781" y="4860778"/>
                </a:cubicBezTo>
                <a:cubicBezTo>
                  <a:pt x="5272543" y="4866176"/>
                  <a:pt x="5273622" y="4878053"/>
                  <a:pt x="5263910" y="4875894"/>
                </a:cubicBezTo>
                <a:cubicBezTo>
                  <a:pt x="5254197" y="4874814"/>
                  <a:pt x="5252039" y="4865097"/>
                  <a:pt x="5250960" y="4855379"/>
                </a:cubicBezTo>
                <a:cubicBezTo>
                  <a:pt x="5250960" y="4854300"/>
                  <a:pt x="5250960" y="4853220"/>
                  <a:pt x="5250960" y="4852140"/>
                </a:cubicBezTo>
                <a:cubicBezTo>
                  <a:pt x="5246643" y="4826228"/>
                  <a:pt x="5234772" y="4818670"/>
                  <a:pt x="5214269" y="4831626"/>
                </a:cubicBezTo>
                <a:cubicBezTo>
                  <a:pt x="5194844" y="4843503"/>
                  <a:pt x="5179736" y="4840264"/>
                  <a:pt x="5163548" y="4829467"/>
                </a:cubicBezTo>
                <a:cubicBezTo>
                  <a:pt x="5141965" y="4815431"/>
                  <a:pt x="5119303" y="4804634"/>
                  <a:pt x="5092324" y="4811112"/>
                </a:cubicBezTo>
                <a:cubicBezTo>
                  <a:pt x="5080453" y="4814351"/>
                  <a:pt x="5075057" y="4802474"/>
                  <a:pt x="5072899" y="4794916"/>
                </a:cubicBezTo>
                <a:cubicBezTo>
                  <a:pt x="5063187" y="4766844"/>
                  <a:pt x="5044841" y="4753888"/>
                  <a:pt x="5016783" y="4750649"/>
                </a:cubicBezTo>
                <a:cubicBezTo>
                  <a:pt x="4999517" y="4748489"/>
                  <a:pt x="4996279" y="4742011"/>
                  <a:pt x="5007071" y="4724736"/>
                </a:cubicBezTo>
                <a:cubicBezTo>
                  <a:pt x="5029733" y="4688026"/>
                  <a:pt x="5013546" y="4634041"/>
                  <a:pt x="4975775" y="4617845"/>
                </a:cubicBezTo>
                <a:cubicBezTo>
                  <a:pt x="4968221" y="4614606"/>
                  <a:pt x="4958509" y="4610288"/>
                  <a:pt x="4952034" y="4617845"/>
                </a:cubicBezTo>
                <a:cubicBezTo>
                  <a:pt x="4945559" y="4625403"/>
                  <a:pt x="4942321" y="4636200"/>
                  <a:pt x="4948796" y="4645918"/>
                </a:cubicBezTo>
                <a:cubicBezTo>
                  <a:pt x="4952034" y="4652396"/>
                  <a:pt x="4957430" y="4658874"/>
                  <a:pt x="4961746" y="4665352"/>
                </a:cubicBezTo>
                <a:cubicBezTo>
                  <a:pt x="4967142" y="4671830"/>
                  <a:pt x="4970379" y="4678309"/>
                  <a:pt x="4963904" y="4683708"/>
                </a:cubicBezTo>
                <a:cubicBezTo>
                  <a:pt x="4956350" y="4690186"/>
                  <a:pt x="4949875" y="4685867"/>
                  <a:pt x="4944480" y="4680468"/>
                </a:cubicBezTo>
                <a:cubicBezTo>
                  <a:pt x="4939084" y="4676149"/>
                  <a:pt x="4934767" y="4669671"/>
                  <a:pt x="4930451" y="4665352"/>
                </a:cubicBezTo>
                <a:cubicBezTo>
                  <a:pt x="4920738" y="4655635"/>
                  <a:pt x="4907788" y="4650236"/>
                  <a:pt x="4896997" y="4659954"/>
                </a:cubicBezTo>
                <a:cubicBezTo>
                  <a:pt x="4888363" y="4668591"/>
                  <a:pt x="4896997" y="4680468"/>
                  <a:pt x="4903472" y="4689106"/>
                </a:cubicBezTo>
                <a:cubicBezTo>
                  <a:pt x="4908867" y="4696664"/>
                  <a:pt x="4918580" y="4702062"/>
                  <a:pt x="4921817" y="4711780"/>
                </a:cubicBezTo>
                <a:cubicBezTo>
                  <a:pt x="4927213" y="4725816"/>
                  <a:pt x="4925055" y="4734453"/>
                  <a:pt x="4907788" y="4733374"/>
                </a:cubicBezTo>
                <a:cubicBezTo>
                  <a:pt x="4884047" y="4732294"/>
                  <a:pt x="4864622" y="4722577"/>
                  <a:pt x="4846276" y="4709620"/>
                </a:cubicBezTo>
                <a:cubicBezTo>
                  <a:pt x="4822535" y="4693425"/>
                  <a:pt x="4809585" y="4692345"/>
                  <a:pt x="4786923" y="4709620"/>
                </a:cubicBezTo>
                <a:cubicBezTo>
                  <a:pt x="4778290" y="4715019"/>
                  <a:pt x="4770736" y="4723656"/>
                  <a:pt x="4763181" y="4731214"/>
                </a:cubicBezTo>
                <a:cubicBezTo>
                  <a:pt x="4759944" y="4734453"/>
                  <a:pt x="4756706" y="4739852"/>
                  <a:pt x="4751311" y="4737692"/>
                </a:cubicBezTo>
                <a:cubicBezTo>
                  <a:pt x="4744836" y="4735533"/>
                  <a:pt x="4743756" y="4730135"/>
                  <a:pt x="4744836" y="4725816"/>
                </a:cubicBezTo>
                <a:cubicBezTo>
                  <a:pt x="4749152" y="4706381"/>
                  <a:pt x="4740519" y="4702062"/>
                  <a:pt x="4723252" y="4703142"/>
                </a:cubicBezTo>
                <a:cubicBezTo>
                  <a:pt x="4701669" y="4704222"/>
                  <a:pt x="4686561" y="4690186"/>
                  <a:pt x="4674690" y="4675069"/>
                </a:cubicBezTo>
                <a:cubicBezTo>
                  <a:pt x="4664978" y="4663193"/>
                  <a:pt x="4657424" y="4662113"/>
                  <a:pt x="4648790" y="4673990"/>
                </a:cubicBezTo>
                <a:cubicBezTo>
                  <a:pt x="4644474" y="4680468"/>
                  <a:pt x="4640157" y="4684787"/>
                  <a:pt x="4631524" y="4682628"/>
                </a:cubicBezTo>
                <a:cubicBezTo>
                  <a:pt x="4619653" y="4680468"/>
                  <a:pt x="4621811" y="4671830"/>
                  <a:pt x="4619653" y="4664272"/>
                </a:cubicBezTo>
                <a:cubicBezTo>
                  <a:pt x="4618574" y="4659954"/>
                  <a:pt x="4618574" y="4654555"/>
                  <a:pt x="4617495" y="4649157"/>
                </a:cubicBezTo>
                <a:cubicBezTo>
                  <a:pt x="4615067" y="4627293"/>
                  <a:pt x="4605354" y="4618183"/>
                  <a:pt x="4590179" y="4622282"/>
                </a:cubicBezTo>
                <a:lnTo>
                  <a:pt x="4586817" y="4623974"/>
                </a:lnTo>
                <a:lnTo>
                  <a:pt x="4584630" y="4635875"/>
                </a:lnTo>
                <a:cubicBezTo>
                  <a:pt x="4576236" y="4677803"/>
                  <a:pt x="4574566" y="4681277"/>
                  <a:pt x="4531541" y="4686274"/>
                </a:cubicBezTo>
                <a:cubicBezTo>
                  <a:pt x="4507873" y="4688806"/>
                  <a:pt x="4494629" y="4696343"/>
                  <a:pt x="4492463" y="4723091"/>
                </a:cubicBezTo>
                <a:cubicBezTo>
                  <a:pt x="4490612" y="4742510"/>
                  <a:pt x="4481880" y="4762900"/>
                  <a:pt x="4462206" y="4772694"/>
                </a:cubicBezTo>
                <a:cubicBezTo>
                  <a:pt x="4443818" y="4782036"/>
                  <a:pt x="4447044" y="4795342"/>
                  <a:pt x="4452007" y="4809481"/>
                </a:cubicBezTo>
                <a:cubicBezTo>
                  <a:pt x="4456970" y="4823620"/>
                  <a:pt x="4462768" y="4836023"/>
                  <a:pt x="4457827" y="4850751"/>
                </a:cubicBezTo>
                <a:cubicBezTo>
                  <a:pt x="4454555" y="4862006"/>
                  <a:pt x="4463241" y="4866176"/>
                  <a:pt x="4471025" y="4867775"/>
                </a:cubicBezTo>
                <a:cubicBezTo>
                  <a:pt x="4482667" y="4868020"/>
                  <a:pt x="4492572" y="4867431"/>
                  <a:pt x="4503311" y="4865104"/>
                </a:cubicBezTo>
                <a:cubicBezTo>
                  <a:pt x="4539907" y="4862365"/>
                  <a:pt x="4542095" y="4864484"/>
                  <a:pt x="4538327" y="4899014"/>
                </a:cubicBezTo>
                <a:cubicBezTo>
                  <a:pt x="4537311" y="4916696"/>
                  <a:pt x="4531535" y="4933161"/>
                  <a:pt x="4528782" y="4950009"/>
                </a:cubicBezTo>
                <a:cubicBezTo>
                  <a:pt x="4524359" y="4970331"/>
                  <a:pt x="4519936" y="4990652"/>
                  <a:pt x="4490855" y="4977760"/>
                </a:cubicBezTo>
                <a:cubicBezTo>
                  <a:pt x="4480882" y="4974042"/>
                  <a:pt x="4471948" y="4981510"/>
                  <a:pt x="4473436" y="4993981"/>
                </a:cubicBezTo>
                <a:cubicBezTo>
                  <a:pt x="4474542" y="5009475"/>
                  <a:pt x="4474812" y="5026705"/>
                  <a:pt x="4496877" y="5031953"/>
                </a:cubicBezTo>
                <a:cubicBezTo>
                  <a:pt x="4498163" y="5031502"/>
                  <a:pt x="4499449" y="5031051"/>
                  <a:pt x="4502473" y="5031433"/>
                </a:cubicBezTo>
                <a:cubicBezTo>
                  <a:pt x="4514114" y="5031678"/>
                  <a:pt x="4528961" y="5016360"/>
                  <a:pt x="4538301" y="5034738"/>
                </a:cubicBezTo>
                <a:cubicBezTo>
                  <a:pt x="4547190" y="5051831"/>
                  <a:pt x="4547911" y="5070346"/>
                  <a:pt x="4541751" y="5089834"/>
                </a:cubicBezTo>
                <a:cubicBezTo>
                  <a:pt x="4535524" y="5105014"/>
                  <a:pt x="4524085" y="5117692"/>
                  <a:pt x="4511743" y="5127799"/>
                </a:cubicBezTo>
                <a:cubicBezTo>
                  <a:pt x="4501522" y="5135718"/>
                  <a:pt x="4492520" y="5138878"/>
                  <a:pt x="4485820" y="5123905"/>
                </a:cubicBezTo>
                <a:cubicBezTo>
                  <a:pt x="4482729" y="5119215"/>
                  <a:pt x="4478352" y="5114976"/>
                  <a:pt x="4473208" y="5116782"/>
                </a:cubicBezTo>
                <a:cubicBezTo>
                  <a:pt x="4464206" y="5119942"/>
                  <a:pt x="4465175" y="5126821"/>
                  <a:pt x="4466980" y="5131962"/>
                </a:cubicBezTo>
                <a:cubicBezTo>
                  <a:pt x="4469304" y="5142697"/>
                  <a:pt x="4472462" y="5151694"/>
                  <a:pt x="4474335" y="5161144"/>
                </a:cubicBezTo>
                <a:cubicBezTo>
                  <a:pt x="4481306" y="5193347"/>
                  <a:pt x="4464790" y="5212139"/>
                  <a:pt x="4432436" y="5210502"/>
                </a:cubicBezTo>
                <a:cubicBezTo>
                  <a:pt x="4428127" y="5210571"/>
                  <a:pt x="4425104" y="5210188"/>
                  <a:pt x="4422080" y="5209806"/>
                </a:cubicBezTo>
                <a:cubicBezTo>
                  <a:pt x="4373257" y="5202400"/>
                  <a:pt x="4367278" y="5205942"/>
                  <a:pt x="4363328" y="5256417"/>
                </a:cubicBezTo>
                <a:cubicBezTo>
                  <a:pt x="4361478" y="5275836"/>
                  <a:pt x="4355634" y="5287993"/>
                  <a:pt x="4335441" y="5292194"/>
                </a:cubicBezTo>
                <a:cubicBezTo>
                  <a:pt x="4327273" y="5293617"/>
                  <a:pt x="4321294" y="5297160"/>
                  <a:pt x="4315316" y="5300702"/>
                </a:cubicBezTo>
                <a:cubicBezTo>
                  <a:pt x="4277186" y="5315531"/>
                  <a:pt x="4252570" y="5340053"/>
                  <a:pt x="4258458" y="5385631"/>
                </a:cubicBezTo>
                <a:cubicBezTo>
                  <a:pt x="4260014" y="5402410"/>
                  <a:pt x="4258998" y="5420092"/>
                  <a:pt x="4253222" y="5436557"/>
                </a:cubicBezTo>
                <a:cubicBezTo>
                  <a:pt x="4249950" y="5447812"/>
                  <a:pt x="4241467" y="5456565"/>
                  <a:pt x="4229825" y="5456320"/>
                </a:cubicBezTo>
                <a:cubicBezTo>
                  <a:pt x="4215611" y="5456978"/>
                  <a:pt x="4216694" y="5443604"/>
                  <a:pt x="4214822" y="5434155"/>
                </a:cubicBezTo>
                <a:cubicBezTo>
                  <a:pt x="4200113" y="5375792"/>
                  <a:pt x="4200113" y="5375792"/>
                  <a:pt x="4150160" y="5406321"/>
                </a:cubicBezTo>
                <a:cubicBezTo>
                  <a:pt x="4132223" y="5416948"/>
                  <a:pt x="4114670" y="5424554"/>
                  <a:pt x="4094026" y="5427469"/>
                </a:cubicBezTo>
                <a:cubicBezTo>
                  <a:pt x="4072931" y="5429099"/>
                  <a:pt x="4056144" y="5430660"/>
                  <a:pt x="4039855" y="5408946"/>
                </a:cubicBezTo>
                <a:cubicBezTo>
                  <a:pt x="4014812" y="5378755"/>
                  <a:pt x="3962333" y="5385626"/>
                  <a:pt x="3927948" y="5419353"/>
                </a:cubicBezTo>
                <a:cubicBezTo>
                  <a:pt x="3922421" y="5424181"/>
                  <a:pt x="3918630" y="5429843"/>
                  <a:pt x="3912268" y="5436408"/>
                </a:cubicBezTo>
                <a:cubicBezTo>
                  <a:pt x="3896746" y="5408649"/>
                  <a:pt x="3879554" y="5384365"/>
                  <a:pt x="3845463" y="5381894"/>
                </a:cubicBezTo>
                <a:cubicBezTo>
                  <a:pt x="3814396" y="5379805"/>
                  <a:pt x="3790931" y="5395261"/>
                  <a:pt x="3765729" y="5409883"/>
                </a:cubicBezTo>
                <a:cubicBezTo>
                  <a:pt x="3760450" y="5403073"/>
                  <a:pt x="3764691" y="5398697"/>
                  <a:pt x="3765910" y="5393938"/>
                </a:cubicBezTo>
                <a:cubicBezTo>
                  <a:pt x="3781704" y="5356630"/>
                  <a:pt x="3760136" y="5328107"/>
                  <a:pt x="3718780" y="5329630"/>
                </a:cubicBezTo>
                <a:cubicBezTo>
                  <a:pt x="3676138" y="5331605"/>
                  <a:pt x="3676138" y="5331605"/>
                  <a:pt x="3675462" y="5288528"/>
                </a:cubicBezTo>
                <a:cubicBezTo>
                  <a:pt x="3674989" y="5258375"/>
                  <a:pt x="3649630" y="5235514"/>
                  <a:pt x="3619984" y="5241589"/>
                </a:cubicBezTo>
                <a:cubicBezTo>
                  <a:pt x="3604935" y="5243984"/>
                  <a:pt x="3608161" y="5257289"/>
                  <a:pt x="3608747" y="5267190"/>
                </a:cubicBezTo>
                <a:cubicBezTo>
                  <a:pt x="3610304" y="5283969"/>
                  <a:pt x="3614048" y="5302867"/>
                  <a:pt x="3596563" y="5314780"/>
                </a:cubicBezTo>
                <a:cubicBezTo>
                  <a:pt x="3584605" y="5321866"/>
                  <a:pt x="3576054" y="5326311"/>
                  <a:pt x="3574430" y="5305224"/>
                </a:cubicBezTo>
                <a:cubicBezTo>
                  <a:pt x="3568858" y="5252317"/>
                  <a:pt x="3550132" y="5240121"/>
                  <a:pt x="3499909" y="5253419"/>
                </a:cubicBezTo>
                <a:cubicBezTo>
                  <a:pt x="3436375" y="5269946"/>
                  <a:pt x="3375977" y="5266603"/>
                  <a:pt x="3315692" y="5243008"/>
                </a:cubicBezTo>
                <a:cubicBezTo>
                  <a:pt x="3285324" y="5230567"/>
                  <a:pt x="3255024" y="5222434"/>
                  <a:pt x="3221835" y="5222534"/>
                </a:cubicBezTo>
                <a:cubicBezTo>
                  <a:pt x="3204598" y="5222810"/>
                  <a:pt x="3190452" y="5227776"/>
                  <a:pt x="3181652" y="5243858"/>
                </a:cubicBezTo>
                <a:cubicBezTo>
                  <a:pt x="3173687" y="5258205"/>
                  <a:pt x="3161797" y="5269597"/>
                  <a:pt x="3144425" y="5261258"/>
                </a:cubicBezTo>
                <a:cubicBezTo>
                  <a:pt x="3126601" y="5251633"/>
                  <a:pt x="3137138" y="5236384"/>
                  <a:pt x="3142147" y="5225963"/>
                </a:cubicBezTo>
                <a:cubicBezTo>
                  <a:pt x="3154669" y="5199910"/>
                  <a:pt x="3149638" y="5181464"/>
                  <a:pt x="3132063" y="5160201"/>
                </a:cubicBezTo>
                <a:cubicBezTo>
                  <a:pt x="3063049" y="5074700"/>
                  <a:pt x="3023997" y="4975794"/>
                  <a:pt x="2992209" y="4872894"/>
                </a:cubicBezTo>
                <a:cubicBezTo>
                  <a:pt x="2975447" y="4821027"/>
                  <a:pt x="2975447" y="4821027"/>
                  <a:pt x="2922382" y="4817997"/>
                </a:cubicBezTo>
                <a:cubicBezTo>
                  <a:pt x="2874077" y="4816185"/>
                  <a:pt x="2874077" y="4816185"/>
                  <a:pt x="2852371" y="4861342"/>
                </a:cubicBezTo>
                <a:cubicBezTo>
                  <a:pt x="2837344" y="4892605"/>
                  <a:pt x="2822769" y="4925153"/>
                  <a:pt x="2799055" y="4952246"/>
                </a:cubicBezTo>
                <a:cubicBezTo>
                  <a:pt x="2786330" y="4965376"/>
                  <a:pt x="2772319" y="4978957"/>
                  <a:pt x="2750389" y="4982323"/>
                </a:cubicBezTo>
                <a:cubicBezTo>
                  <a:pt x="2748832" y="4965544"/>
                  <a:pt x="2755511" y="4951650"/>
                  <a:pt x="2759166" y="4937373"/>
                </a:cubicBezTo>
                <a:cubicBezTo>
                  <a:pt x="2766477" y="4908818"/>
                  <a:pt x="2768193" y="4880785"/>
                  <a:pt x="2758717" y="4853791"/>
                </a:cubicBezTo>
                <a:cubicBezTo>
                  <a:pt x="2754589" y="4837915"/>
                  <a:pt x="2758831" y="4833539"/>
                  <a:pt x="2773428" y="4829858"/>
                </a:cubicBezTo>
                <a:cubicBezTo>
                  <a:pt x="2788026" y="4826178"/>
                  <a:pt x="2803458" y="4820761"/>
                  <a:pt x="2813611" y="4808534"/>
                </a:cubicBezTo>
                <a:cubicBezTo>
                  <a:pt x="2819072" y="4799399"/>
                  <a:pt x="2822795" y="4789429"/>
                  <a:pt x="2820922" y="4779980"/>
                </a:cubicBezTo>
                <a:cubicBezTo>
                  <a:pt x="2816861" y="4768411"/>
                  <a:pt x="2805287" y="4772474"/>
                  <a:pt x="2796668" y="4772612"/>
                </a:cubicBezTo>
                <a:cubicBezTo>
                  <a:pt x="2738910" y="4772674"/>
                  <a:pt x="2681603" y="4774021"/>
                  <a:pt x="2622107" y="4773249"/>
                </a:cubicBezTo>
                <a:lnTo>
                  <a:pt x="2591932" y="4771776"/>
                </a:lnTo>
                <a:lnTo>
                  <a:pt x="2581363" y="4784316"/>
                </a:lnTo>
                <a:cubicBezTo>
                  <a:pt x="2571376" y="4791016"/>
                  <a:pt x="2557281" y="4791697"/>
                  <a:pt x="2533973" y="4788867"/>
                </a:cubicBezTo>
                <a:cubicBezTo>
                  <a:pt x="2506747" y="4786794"/>
                  <a:pt x="2502347" y="4789267"/>
                  <a:pt x="2494641" y="4816770"/>
                </a:cubicBezTo>
                <a:cubicBezTo>
                  <a:pt x="2487900" y="4840836"/>
                  <a:pt x="2498074" y="4864084"/>
                  <a:pt x="2502607" y="4887605"/>
                </a:cubicBezTo>
                <a:cubicBezTo>
                  <a:pt x="2510439" y="4932445"/>
                  <a:pt x="2523908" y="4977012"/>
                  <a:pt x="2530777" y="5025291"/>
                </a:cubicBezTo>
                <a:cubicBezTo>
                  <a:pt x="2534074" y="5046611"/>
                  <a:pt x="2534207" y="5072605"/>
                  <a:pt x="2526229" y="5094470"/>
                </a:cubicBezTo>
                <a:cubicBezTo>
                  <a:pt x="2521688" y="5117298"/>
                  <a:pt x="2507797" y="5133797"/>
                  <a:pt x="2476444" y="5139834"/>
                </a:cubicBezTo>
                <a:cubicBezTo>
                  <a:pt x="2488275" y="5104218"/>
                  <a:pt x="2448950" y="5085771"/>
                  <a:pt x="2456379" y="5052626"/>
                </a:cubicBezTo>
                <a:cubicBezTo>
                  <a:pt x="2435621" y="5020847"/>
                  <a:pt x="2438376" y="4984539"/>
                  <a:pt x="2428893" y="4952213"/>
                </a:cubicBezTo>
                <a:cubicBezTo>
                  <a:pt x="2417209" y="4921126"/>
                  <a:pt x="2408687" y="4885362"/>
                  <a:pt x="2404842" y="4852765"/>
                </a:cubicBezTo>
                <a:cubicBezTo>
                  <a:pt x="2399900" y="4797610"/>
                  <a:pt x="2345447" y="4793459"/>
                  <a:pt x="2313953" y="4819852"/>
                </a:cubicBezTo>
                <a:cubicBezTo>
                  <a:pt x="2307352" y="4823562"/>
                  <a:pt x="2305426" y="4830439"/>
                  <a:pt x="2305700" y="4836077"/>
                </a:cubicBezTo>
                <a:cubicBezTo>
                  <a:pt x="2303773" y="4842953"/>
                  <a:pt x="2307486" y="4849557"/>
                  <a:pt x="2307760" y="4855197"/>
                </a:cubicBezTo>
                <a:cubicBezTo>
                  <a:pt x="2301982" y="4875825"/>
                  <a:pt x="2291528" y="4893287"/>
                  <a:pt x="2273652" y="4897541"/>
                </a:cubicBezTo>
                <a:cubicBezTo>
                  <a:pt x="2253574" y="4903035"/>
                  <a:pt x="2241475" y="4886661"/>
                  <a:pt x="2229651" y="4875929"/>
                </a:cubicBezTo>
                <a:cubicBezTo>
                  <a:pt x="2223740" y="4870562"/>
                  <a:pt x="2222228" y="4862722"/>
                  <a:pt x="2219754" y="4858320"/>
                </a:cubicBezTo>
                <a:cubicBezTo>
                  <a:pt x="2192808" y="4815533"/>
                  <a:pt x="2150045" y="4796122"/>
                  <a:pt x="2105490" y="4809581"/>
                </a:cubicBezTo>
                <a:cubicBezTo>
                  <a:pt x="2095451" y="4812326"/>
                  <a:pt x="2084449" y="4818511"/>
                  <a:pt x="2075923" y="4829098"/>
                </a:cubicBezTo>
                <a:cubicBezTo>
                  <a:pt x="2054741" y="4858383"/>
                  <a:pt x="2019261" y="4872533"/>
                  <a:pt x="1995879" y="4903056"/>
                </a:cubicBezTo>
                <a:cubicBezTo>
                  <a:pt x="1992718" y="4907729"/>
                  <a:pt x="1978003" y="4907311"/>
                  <a:pt x="1971127" y="4905382"/>
                </a:cubicBezTo>
                <a:cubicBezTo>
                  <a:pt x="1957377" y="4901526"/>
                  <a:pt x="1943627" y="4897668"/>
                  <a:pt x="1929602" y="4888172"/>
                </a:cubicBezTo>
                <a:cubicBezTo>
                  <a:pt x="1917777" y="4877438"/>
                  <a:pt x="1908976" y="4882386"/>
                  <a:pt x="1900724" y="4898612"/>
                </a:cubicBezTo>
                <a:cubicBezTo>
                  <a:pt x="1899761" y="4902049"/>
                  <a:pt x="1900035" y="4907689"/>
                  <a:pt x="1896871" y="4912363"/>
                </a:cubicBezTo>
                <a:cubicBezTo>
                  <a:pt x="1891507" y="4918275"/>
                  <a:pt x="1883944" y="4925423"/>
                  <a:pt x="1877068" y="4923495"/>
                </a:cubicBezTo>
                <a:cubicBezTo>
                  <a:pt x="1865518" y="4918402"/>
                  <a:pt x="1869644" y="4910289"/>
                  <a:pt x="1870333" y="4901212"/>
                </a:cubicBezTo>
                <a:cubicBezTo>
                  <a:pt x="1875838" y="4874945"/>
                  <a:pt x="1893855" y="4850334"/>
                  <a:pt x="1885608" y="4820209"/>
                </a:cubicBezTo>
                <a:cubicBezTo>
                  <a:pt x="1882860" y="4810168"/>
                  <a:pt x="1874473" y="4800399"/>
                  <a:pt x="1867872" y="4804109"/>
                </a:cubicBezTo>
                <a:cubicBezTo>
                  <a:pt x="1856871" y="4810294"/>
                  <a:pt x="1844630" y="4814276"/>
                  <a:pt x="1837342" y="4827064"/>
                </a:cubicBezTo>
                <a:cubicBezTo>
                  <a:pt x="1832253" y="4838614"/>
                  <a:pt x="1815886" y="4850711"/>
                  <a:pt x="1799662" y="4842451"/>
                </a:cubicBezTo>
                <a:cubicBezTo>
                  <a:pt x="1782199" y="4831991"/>
                  <a:pt x="1762537" y="4822766"/>
                  <a:pt x="1758003" y="4799247"/>
                </a:cubicBezTo>
                <a:cubicBezTo>
                  <a:pt x="1758965" y="4795808"/>
                  <a:pt x="1769967" y="4789623"/>
                  <a:pt x="1769692" y="4783984"/>
                </a:cubicBezTo>
                <a:cubicBezTo>
                  <a:pt x="1765706" y="4771742"/>
                  <a:pt x="1760484" y="4757298"/>
                  <a:pt x="1743295" y="4752477"/>
                </a:cubicBezTo>
                <a:cubicBezTo>
                  <a:pt x="1699843" y="4742143"/>
                  <a:pt x="1659281" y="4721494"/>
                  <a:pt x="1616518" y="4702082"/>
                </a:cubicBezTo>
                <a:cubicBezTo>
                  <a:pt x="1589980" y="4690930"/>
                  <a:pt x="1563302" y="4700133"/>
                  <a:pt x="1541847" y="4723780"/>
                </a:cubicBezTo>
                <a:cubicBezTo>
                  <a:pt x="1515028" y="4753336"/>
                  <a:pt x="1513791" y="4751137"/>
                  <a:pt x="1482305" y="4731179"/>
                </a:cubicBezTo>
                <a:cubicBezTo>
                  <a:pt x="1468280" y="4721683"/>
                  <a:pt x="1460166" y="4717553"/>
                  <a:pt x="1473783" y="4695417"/>
                </a:cubicBezTo>
                <a:cubicBezTo>
                  <a:pt x="1493726" y="4663929"/>
                  <a:pt x="1488645" y="4629131"/>
                  <a:pt x="1468846" y="4593913"/>
                </a:cubicBezTo>
                <a:cubicBezTo>
                  <a:pt x="1444102" y="4549890"/>
                  <a:pt x="1408904" y="4523329"/>
                  <a:pt x="1363940" y="4505154"/>
                </a:cubicBezTo>
                <a:cubicBezTo>
                  <a:pt x="1355828" y="4501025"/>
                  <a:pt x="1348953" y="4499096"/>
                  <a:pt x="1341662" y="4511882"/>
                </a:cubicBezTo>
                <a:cubicBezTo>
                  <a:pt x="1330247" y="4532784"/>
                  <a:pt x="1307968" y="4539514"/>
                  <a:pt x="1289128" y="4547206"/>
                </a:cubicBezTo>
                <a:cubicBezTo>
                  <a:pt x="1263686" y="4558610"/>
                  <a:pt x="1224087" y="4534523"/>
                  <a:pt x="1221480" y="4504127"/>
                </a:cubicBezTo>
                <a:cubicBezTo>
                  <a:pt x="1218870" y="4473732"/>
                  <a:pt x="1214062" y="4444570"/>
                  <a:pt x="1220530" y="4414866"/>
                </a:cubicBezTo>
                <a:cubicBezTo>
                  <a:pt x="1223419" y="4404551"/>
                  <a:pt x="1225345" y="4397676"/>
                  <a:pt x="1239097" y="4401534"/>
                </a:cubicBezTo>
                <a:cubicBezTo>
                  <a:pt x="1249407" y="4404427"/>
                  <a:pt x="1253261" y="4390675"/>
                  <a:pt x="1251750" y="4382834"/>
                </a:cubicBezTo>
                <a:cubicBezTo>
                  <a:pt x="1251202" y="4371557"/>
                  <a:pt x="1255052" y="4357804"/>
                  <a:pt x="1254504" y="4346526"/>
                </a:cubicBezTo>
                <a:cubicBezTo>
                  <a:pt x="1251755" y="4336486"/>
                  <a:pt x="1238969" y="4329190"/>
                  <a:pt x="1230581" y="4319421"/>
                </a:cubicBezTo>
                <a:cubicBezTo>
                  <a:pt x="1216765" y="4302566"/>
                  <a:pt x="1202948" y="4285711"/>
                  <a:pt x="1186758" y="4272364"/>
                </a:cubicBezTo>
                <a:lnTo>
                  <a:pt x="1175214" y="4264939"/>
                </a:lnTo>
                <a:lnTo>
                  <a:pt x="1161833" y="4266023"/>
                </a:lnTo>
                <a:cubicBezTo>
                  <a:pt x="1154415" y="4265067"/>
                  <a:pt x="1147356" y="4262915"/>
                  <a:pt x="1140837" y="4258967"/>
                </a:cubicBezTo>
                <a:lnTo>
                  <a:pt x="1128185" y="4246273"/>
                </a:lnTo>
                <a:lnTo>
                  <a:pt x="1114189" y="4244360"/>
                </a:lnTo>
                <a:cubicBezTo>
                  <a:pt x="1109687" y="4244719"/>
                  <a:pt x="1105528" y="4246333"/>
                  <a:pt x="1101745" y="4249907"/>
                </a:cubicBezTo>
                <a:cubicBezTo>
                  <a:pt x="1097344" y="4252381"/>
                  <a:pt x="1093356" y="4251725"/>
                  <a:pt x="1089334" y="4250366"/>
                </a:cubicBezTo>
                <a:lnTo>
                  <a:pt x="1081819" y="4248119"/>
                </a:lnTo>
                <a:lnTo>
                  <a:pt x="1066120" y="4264125"/>
                </a:lnTo>
                <a:cubicBezTo>
                  <a:pt x="1059898" y="4273698"/>
                  <a:pt x="1055110" y="4284226"/>
                  <a:pt x="1050323" y="4294755"/>
                </a:cubicBezTo>
                <a:cubicBezTo>
                  <a:pt x="1036917" y="4327300"/>
                  <a:pt x="1015857" y="4348360"/>
                  <a:pt x="983313" y="4357938"/>
                </a:cubicBezTo>
                <a:cubicBezTo>
                  <a:pt x="975658" y="4350281"/>
                  <a:pt x="968002" y="4342625"/>
                  <a:pt x="960346" y="4334969"/>
                </a:cubicBezTo>
                <a:cubicBezTo>
                  <a:pt x="971834" y="4319654"/>
                  <a:pt x="985236" y="4306251"/>
                  <a:pt x="1002467" y="4292849"/>
                </a:cubicBezTo>
                <a:cubicBezTo>
                  <a:pt x="1013954" y="4281362"/>
                  <a:pt x="1027355" y="4271788"/>
                  <a:pt x="1033100" y="4258387"/>
                </a:cubicBezTo>
                <a:cubicBezTo>
                  <a:pt x="1065652" y="4210525"/>
                  <a:pt x="1052257" y="4177986"/>
                  <a:pt x="998661" y="4158853"/>
                </a:cubicBezTo>
                <a:cubicBezTo>
                  <a:pt x="958462" y="4149287"/>
                  <a:pt x="954636" y="4141631"/>
                  <a:pt x="956556" y="4105261"/>
                </a:cubicBezTo>
                <a:cubicBezTo>
                  <a:pt x="960392" y="4063146"/>
                  <a:pt x="946994" y="4049748"/>
                  <a:pt x="904879" y="4057413"/>
                </a:cubicBezTo>
                <a:cubicBezTo>
                  <a:pt x="899136" y="4059328"/>
                  <a:pt x="891479" y="4063158"/>
                  <a:pt x="885736" y="4065073"/>
                </a:cubicBezTo>
                <a:cubicBezTo>
                  <a:pt x="843619" y="4080393"/>
                  <a:pt x="822567" y="4059341"/>
                  <a:pt x="818745" y="4013399"/>
                </a:cubicBezTo>
                <a:cubicBezTo>
                  <a:pt x="820662" y="4000000"/>
                  <a:pt x="822578" y="3986599"/>
                  <a:pt x="826409" y="3971284"/>
                </a:cubicBezTo>
                <a:cubicBezTo>
                  <a:pt x="834075" y="3917683"/>
                  <a:pt x="847483" y="3865997"/>
                  <a:pt x="870463" y="3816223"/>
                </a:cubicBezTo>
                <a:cubicBezTo>
                  <a:pt x="887698" y="3779849"/>
                  <a:pt x="883874" y="3753050"/>
                  <a:pt x="849420" y="3733913"/>
                </a:cubicBezTo>
                <a:cubicBezTo>
                  <a:pt x="845592" y="3730085"/>
                  <a:pt x="841764" y="3726257"/>
                  <a:pt x="837936" y="3722429"/>
                </a:cubicBezTo>
                <a:cubicBezTo>
                  <a:pt x="820712" y="3697547"/>
                  <a:pt x="820715" y="3682233"/>
                  <a:pt x="847517" y="3670743"/>
                </a:cubicBezTo>
                <a:lnTo>
                  <a:pt x="871187" y="3654468"/>
                </a:lnTo>
                <a:lnTo>
                  <a:pt x="862921" y="3655033"/>
                </a:lnTo>
                <a:lnTo>
                  <a:pt x="865726" y="3649731"/>
                </a:lnTo>
                <a:cubicBezTo>
                  <a:pt x="872742" y="3631304"/>
                  <a:pt x="907125" y="3594598"/>
                  <a:pt x="920326" y="3587177"/>
                </a:cubicBezTo>
                <a:lnTo>
                  <a:pt x="925490" y="3584399"/>
                </a:lnTo>
                <a:lnTo>
                  <a:pt x="928649" y="3574777"/>
                </a:lnTo>
                <a:cubicBezTo>
                  <a:pt x="929489" y="3567001"/>
                  <a:pt x="928593" y="3559165"/>
                  <a:pt x="925932" y="3550999"/>
                </a:cubicBezTo>
                <a:lnTo>
                  <a:pt x="917654" y="3534979"/>
                </a:lnTo>
                <a:lnTo>
                  <a:pt x="912238" y="3534153"/>
                </a:lnTo>
                <a:cubicBezTo>
                  <a:pt x="905209" y="3531949"/>
                  <a:pt x="898814" y="3528302"/>
                  <a:pt x="892558" y="3527474"/>
                </a:cubicBezTo>
                <a:cubicBezTo>
                  <a:pt x="879637" y="3494184"/>
                  <a:pt x="853232" y="3509027"/>
                  <a:pt x="830681" y="3510117"/>
                </a:cubicBezTo>
                <a:cubicBezTo>
                  <a:pt x="759587" y="3512423"/>
                  <a:pt x="693717" y="3529172"/>
                  <a:pt x="626610" y="3543722"/>
                </a:cubicBezTo>
                <a:cubicBezTo>
                  <a:pt x="613133" y="3545504"/>
                  <a:pt x="597458" y="3548522"/>
                  <a:pt x="581781" y="3551541"/>
                </a:cubicBezTo>
                <a:cubicBezTo>
                  <a:pt x="560466" y="3554832"/>
                  <a:pt x="538189" y="3561561"/>
                  <a:pt x="534885" y="3586592"/>
                </a:cubicBezTo>
                <a:cubicBezTo>
                  <a:pt x="531032" y="3600343"/>
                  <a:pt x="518793" y="3604326"/>
                  <a:pt x="508756" y="3607073"/>
                </a:cubicBezTo>
                <a:cubicBezTo>
                  <a:pt x="497754" y="3613256"/>
                  <a:pt x="482766" y="3607199"/>
                  <a:pt x="473000" y="3615583"/>
                </a:cubicBezTo>
                <a:cubicBezTo>
                  <a:pt x="468600" y="3618056"/>
                  <a:pt x="454850" y="3614200"/>
                  <a:pt x="451138" y="3607596"/>
                </a:cubicBezTo>
                <a:cubicBezTo>
                  <a:pt x="431341" y="3583966"/>
                  <a:pt x="418198" y="3540301"/>
                  <a:pt x="426615" y="3498773"/>
                </a:cubicBezTo>
                <a:lnTo>
                  <a:pt x="434951" y="3478138"/>
                </a:lnTo>
                <a:lnTo>
                  <a:pt x="0" y="3478138"/>
                </a:lnTo>
                <a:close/>
              </a:path>
            </a:pathLst>
          </a:custGeom>
          <a:solidFill>
            <a:schemeClr val="bg1">
              <a:lumMod val="95000"/>
            </a:schemeClr>
          </a:solidFill>
        </p:spPr>
        <p:txBody>
          <a:bodyPr wrap="square" lIns="150637" tIns="75315" rIns="150637" bIns="75315" anchor="ctr">
            <a:noAutofit/>
          </a:bodyPr>
          <a:lstStyle>
            <a:lvl1pPr marL="0" indent="0" algn="ctr">
              <a:buNone/>
              <a:defRPr sz="3000">
                <a:latin typeface="+mn-lt"/>
                <a:cs typeface="Arial" pitchFamily="34" charset="0"/>
              </a:defRPr>
            </a:lvl1pPr>
            <a:lvl2pPr marL="753170" indent="0">
              <a:buNone/>
              <a:defRPr sz="4600"/>
            </a:lvl2pPr>
            <a:lvl3pPr marL="1506345" indent="0">
              <a:buNone/>
              <a:defRPr sz="4000"/>
            </a:lvl3pPr>
            <a:lvl4pPr marL="2259524" indent="0">
              <a:buNone/>
              <a:defRPr sz="3300"/>
            </a:lvl4pPr>
            <a:lvl5pPr marL="3012694" indent="0">
              <a:buNone/>
              <a:defRPr sz="3300"/>
            </a:lvl5pPr>
            <a:lvl6pPr marL="3765870" indent="0">
              <a:buNone/>
              <a:defRPr sz="3300"/>
            </a:lvl6pPr>
            <a:lvl7pPr marL="4519045" indent="0">
              <a:buNone/>
              <a:defRPr sz="3300"/>
            </a:lvl7pPr>
            <a:lvl8pPr marL="5272218" indent="0">
              <a:buNone/>
              <a:defRPr sz="3300"/>
            </a:lvl8pPr>
            <a:lvl9pPr marL="6025393" indent="0">
              <a:buNone/>
              <a:defRPr sz="33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25524916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3" name="Picture Placeholder 7">
            <a:extLst>
              <a:ext uri="{FF2B5EF4-FFF2-40B4-BE49-F238E27FC236}">
                <a16:creationId xmlns:a16="http://schemas.microsoft.com/office/drawing/2014/main" id="{CB7E376F-0253-46E6-902C-2CA1892242CD}"/>
              </a:ext>
            </a:extLst>
          </p:cNvPr>
          <p:cNvSpPr>
            <a:spLocks noGrp="1"/>
          </p:cNvSpPr>
          <p:nvPr>
            <p:ph type="pic" sz="quarter" idx="11" hasCustomPrompt="1"/>
          </p:nvPr>
        </p:nvSpPr>
        <p:spPr>
          <a:xfrm>
            <a:off x="0" y="5"/>
            <a:ext cx="20104103" cy="6201079"/>
          </a:xfrm>
          <a:prstGeom prst="rect">
            <a:avLst/>
          </a:prstGeom>
          <a:solidFill>
            <a:schemeClr val="bg1">
              <a:lumMod val="95000"/>
            </a:schemeClr>
          </a:solidFill>
          <a:effectLst/>
        </p:spPr>
        <p:txBody>
          <a:bodyPr wrap="square" lIns="150637" tIns="75315" rIns="150637" bIns="75315" anchor="ctr">
            <a:noAutofit/>
          </a:bodyPr>
          <a:lstStyle>
            <a:lvl1pPr marL="0" marR="0" indent="0" algn="ctr" defTabSz="1506345" rtl="0" eaLnBrk="1" fontAlgn="auto" latinLnBrk="1" hangingPunct="1">
              <a:lnSpc>
                <a:spcPct val="90000"/>
              </a:lnSpc>
              <a:spcBef>
                <a:spcPts val="1649"/>
              </a:spcBef>
              <a:spcAft>
                <a:spcPts val="0"/>
              </a:spcAft>
              <a:buClrTx/>
              <a:buSzTx/>
              <a:buFontTx/>
              <a:buNone/>
              <a:tabLst/>
              <a:defRPr sz="3000"/>
            </a:lvl1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4262822125"/>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8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6E3EB2D9-614D-4F52-A3BD-39613A8924C3}"/>
              </a:ext>
            </a:extLst>
          </p:cNvPr>
          <p:cNvSpPr>
            <a:spLocks noGrp="1"/>
          </p:cNvSpPr>
          <p:nvPr>
            <p:ph type="pic" sz="quarter" idx="14" hasCustomPrompt="1"/>
          </p:nvPr>
        </p:nvSpPr>
        <p:spPr>
          <a:xfrm>
            <a:off x="6488623" y="0"/>
            <a:ext cx="7126857" cy="1130935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0637" tIns="75315" rIns="150637" bIns="75315" numCol="1" spcCol="0" rtlCol="0" fromWordArt="0" anchor="ctr" anchorCtr="0" forceAA="0" compatLnSpc="1">
            <a:prstTxWarp prst="textNoShape">
              <a:avLst/>
            </a:prstTxWarp>
            <a:noAutofit/>
          </a:bodyPr>
          <a:lstStyle>
            <a:lvl1pPr marL="0" marR="0" indent="0" algn="ctr" defTabSz="1506345" rtl="0" eaLnBrk="1" fontAlgn="auto" latinLnBrk="0" hangingPunct="1">
              <a:lnSpc>
                <a:spcPct val="90000"/>
              </a:lnSpc>
              <a:spcBef>
                <a:spcPts val="1649"/>
              </a:spcBef>
              <a:spcAft>
                <a:spcPts val="0"/>
              </a:spcAft>
              <a:buClrTx/>
              <a:buSzTx/>
              <a:buFont typeface="Arial" panose="020B0604020202020204" pitchFamily="34" charset="0"/>
              <a:buNone/>
              <a:tabLst/>
              <a:defRPr lang="ko-KR" altLang="en-US" sz="3000">
                <a:solidFill>
                  <a:schemeClr val="tx1">
                    <a:lumMod val="75000"/>
                    <a:lumOff val="25000"/>
                  </a:schemeClr>
                </a:solidFill>
              </a:defRPr>
            </a:lvl1pPr>
          </a:lstStyle>
          <a:p>
            <a:pPr marL="0" marR="0" lvl="0" indent="0" algn="ctr" defTabSz="1506345" rtl="0" eaLnBrk="1" fontAlgn="auto" latinLnBrk="0" hangingPunct="1">
              <a:lnSpc>
                <a:spcPct val="90000"/>
              </a:lnSpc>
              <a:spcBef>
                <a:spcPts val="1649"/>
              </a:spcBef>
              <a:spcAft>
                <a:spcPts val="0"/>
              </a:spcAft>
              <a:buClrTx/>
              <a:buSzTx/>
              <a:buFont typeface="Arial" panose="020B0604020202020204" pitchFamily="34" charset="0"/>
              <a:buNone/>
              <a:tabLst/>
              <a:defRPr/>
            </a:pPr>
            <a:r>
              <a:rPr lang="en-US" altLang="ko-KR" dirty="0"/>
              <a:t>Place Your Picture Here Send To Back</a:t>
            </a:r>
            <a:endParaRPr lang="ko-KR" altLang="en-US" dirty="0"/>
          </a:p>
        </p:txBody>
      </p:sp>
    </p:spTree>
    <p:extLst>
      <p:ext uri="{BB962C8B-B14F-4D97-AF65-F5344CB8AC3E}">
        <p14:creationId xmlns:p14="http://schemas.microsoft.com/office/powerpoint/2010/main" val="696854333"/>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0_Image slide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18B8CAF3-9328-4AEF-8C03-A4E21A15B3DF}"/>
              </a:ext>
            </a:extLst>
          </p:cNvPr>
          <p:cNvSpPr>
            <a:spLocks noGrp="1"/>
          </p:cNvSpPr>
          <p:nvPr>
            <p:ph type="pic" sz="quarter" idx="14" hasCustomPrompt="1"/>
          </p:nvPr>
        </p:nvSpPr>
        <p:spPr>
          <a:xfrm>
            <a:off x="1343912" y="930168"/>
            <a:ext cx="10922730" cy="9449044"/>
          </a:xfrm>
          <a:custGeom>
            <a:avLst/>
            <a:gdLst>
              <a:gd name="connsiteX0" fmla="*/ 1832943 w 6624018"/>
              <a:gd name="connsiteY0" fmla="*/ 4748834 h 5729909"/>
              <a:gd name="connsiteX1" fmla="*/ 6624018 w 6624018"/>
              <a:gd name="connsiteY1" fmla="*/ 4748834 h 5729909"/>
              <a:gd name="connsiteX2" fmla="*/ 6624018 w 6624018"/>
              <a:gd name="connsiteY2" fmla="*/ 5729909 h 5729909"/>
              <a:gd name="connsiteX3" fmla="*/ 1832943 w 6624018"/>
              <a:gd name="connsiteY3" fmla="*/ 5729909 h 5729909"/>
              <a:gd name="connsiteX4" fmla="*/ 1841224 w 6624018"/>
              <a:gd name="connsiteY4" fmla="*/ 2822714 h 5729909"/>
              <a:gd name="connsiteX5" fmla="*/ 3091438 w 6624018"/>
              <a:gd name="connsiteY5" fmla="*/ 2822714 h 5729909"/>
              <a:gd name="connsiteX6" fmla="*/ 3091438 w 6624018"/>
              <a:gd name="connsiteY6" fmla="*/ 4611758 h 5729909"/>
              <a:gd name="connsiteX7" fmla="*/ 1841224 w 6624018"/>
              <a:gd name="connsiteY7" fmla="*/ 4611758 h 5729909"/>
              <a:gd name="connsiteX8" fmla="*/ 0 w 6624018"/>
              <a:gd name="connsiteY8" fmla="*/ 2822714 h 5729909"/>
              <a:gd name="connsiteX9" fmla="*/ 1690847 w 6624018"/>
              <a:gd name="connsiteY9" fmla="*/ 2822714 h 5729909"/>
              <a:gd name="connsiteX10" fmla="*/ 1690847 w 6624018"/>
              <a:gd name="connsiteY10" fmla="*/ 4949686 h 5729909"/>
              <a:gd name="connsiteX11" fmla="*/ 0 w 6624018"/>
              <a:gd name="connsiteY11" fmla="*/ 4949686 h 5729909"/>
              <a:gd name="connsiteX12" fmla="*/ 3241814 w 6624018"/>
              <a:gd name="connsiteY12" fmla="*/ 1928192 h 5729909"/>
              <a:gd name="connsiteX13" fmla="*/ 6042992 w 6624018"/>
              <a:gd name="connsiteY13" fmla="*/ 1928192 h 5729909"/>
              <a:gd name="connsiteX14" fmla="*/ 6042992 w 6624018"/>
              <a:gd name="connsiteY14" fmla="*/ 4611758 h 5729909"/>
              <a:gd name="connsiteX15" fmla="*/ 3241814 w 6624018"/>
              <a:gd name="connsiteY15" fmla="*/ 4611758 h 5729909"/>
              <a:gd name="connsiteX16" fmla="*/ 290259 w 6624018"/>
              <a:gd name="connsiteY16" fmla="*/ 894522 h 5729909"/>
              <a:gd name="connsiteX17" fmla="*/ 3091436 w 6624018"/>
              <a:gd name="connsiteY17" fmla="*/ 894522 h 5729909"/>
              <a:gd name="connsiteX18" fmla="*/ 3091436 w 6624018"/>
              <a:gd name="connsiteY18" fmla="*/ 2683566 h 5729909"/>
              <a:gd name="connsiteX19" fmla="*/ 290259 w 6624018"/>
              <a:gd name="connsiteY19" fmla="*/ 2683566 h 5729909"/>
              <a:gd name="connsiteX20" fmla="*/ 3241813 w 6624018"/>
              <a:gd name="connsiteY20" fmla="*/ 0 h 5729909"/>
              <a:gd name="connsiteX21" fmla="*/ 4979872 w 6624018"/>
              <a:gd name="connsiteY21" fmla="*/ 0 h 5729909"/>
              <a:gd name="connsiteX22" fmla="*/ 4979872 w 6624018"/>
              <a:gd name="connsiteY22" fmla="*/ 1789044 h 5729909"/>
              <a:gd name="connsiteX23" fmla="*/ 3241813 w 6624018"/>
              <a:gd name="connsiteY23" fmla="*/ 1789044 h 572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24018" h="5729909">
                <a:moveTo>
                  <a:pt x="1832943" y="4748834"/>
                </a:moveTo>
                <a:lnTo>
                  <a:pt x="6624018" y="4748834"/>
                </a:lnTo>
                <a:lnTo>
                  <a:pt x="6624018" y="5729909"/>
                </a:lnTo>
                <a:lnTo>
                  <a:pt x="1832943" y="5729909"/>
                </a:lnTo>
                <a:close/>
                <a:moveTo>
                  <a:pt x="1841224" y="2822714"/>
                </a:moveTo>
                <a:lnTo>
                  <a:pt x="3091438" y="2822714"/>
                </a:lnTo>
                <a:lnTo>
                  <a:pt x="3091438" y="4611758"/>
                </a:lnTo>
                <a:lnTo>
                  <a:pt x="1841224" y="4611758"/>
                </a:lnTo>
                <a:close/>
                <a:moveTo>
                  <a:pt x="0" y="2822714"/>
                </a:moveTo>
                <a:lnTo>
                  <a:pt x="1690847" y="2822714"/>
                </a:lnTo>
                <a:lnTo>
                  <a:pt x="1690847" y="4949686"/>
                </a:lnTo>
                <a:lnTo>
                  <a:pt x="0" y="4949686"/>
                </a:lnTo>
                <a:close/>
                <a:moveTo>
                  <a:pt x="3241814" y="1928192"/>
                </a:moveTo>
                <a:lnTo>
                  <a:pt x="6042992" y="1928192"/>
                </a:lnTo>
                <a:lnTo>
                  <a:pt x="6042992" y="4611758"/>
                </a:lnTo>
                <a:lnTo>
                  <a:pt x="3241814" y="4611758"/>
                </a:lnTo>
                <a:close/>
                <a:moveTo>
                  <a:pt x="290259" y="894522"/>
                </a:moveTo>
                <a:lnTo>
                  <a:pt x="3091436" y="894522"/>
                </a:lnTo>
                <a:lnTo>
                  <a:pt x="3091436" y="2683566"/>
                </a:lnTo>
                <a:lnTo>
                  <a:pt x="290259" y="2683566"/>
                </a:lnTo>
                <a:close/>
                <a:moveTo>
                  <a:pt x="3241813" y="0"/>
                </a:moveTo>
                <a:lnTo>
                  <a:pt x="4979872" y="0"/>
                </a:lnTo>
                <a:lnTo>
                  <a:pt x="4979872" y="1789044"/>
                </a:lnTo>
                <a:lnTo>
                  <a:pt x="3241813" y="1789044"/>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0637" tIns="75315" rIns="150637" bIns="75315" numCol="1" spcCol="0" rtlCol="0" fromWordArt="0" anchor="ctr" anchorCtr="0" forceAA="0" compatLnSpc="1">
            <a:prstTxWarp prst="textNoShape">
              <a:avLst/>
            </a:prstTxWarp>
            <a:noAutofit/>
          </a:bodyPr>
          <a:lstStyle>
            <a:lvl1pPr marL="0" marR="0" indent="0" algn="ctr" defTabSz="1506345" rtl="0" eaLnBrk="1" fontAlgn="auto" latinLnBrk="0" hangingPunct="1">
              <a:lnSpc>
                <a:spcPct val="90000"/>
              </a:lnSpc>
              <a:spcBef>
                <a:spcPts val="1649"/>
              </a:spcBef>
              <a:spcAft>
                <a:spcPts val="0"/>
              </a:spcAft>
              <a:buClrTx/>
              <a:buSzTx/>
              <a:buFont typeface="Arial" panose="020B0604020202020204" pitchFamily="34" charset="0"/>
              <a:buNone/>
              <a:tabLst/>
              <a:defRPr lang="ko-KR" altLang="en-US" sz="3000">
                <a:solidFill>
                  <a:schemeClr val="tx1">
                    <a:lumMod val="75000"/>
                    <a:lumOff val="25000"/>
                  </a:schemeClr>
                </a:solidFill>
              </a:defRPr>
            </a:lvl1pPr>
          </a:lstStyle>
          <a:p>
            <a:pPr marL="0" marR="0" lvl="0" indent="0" algn="ctr" defTabSz="1506345" rtl="0" eaLnBrk="1" fontAlgn="auto" latinLnBrk="0" hangingPunct="1">
              <a:lnSpc>
                <a:spcPct val="90000"/>
              </a:lnSpc>
              <a:spcBef>
                <a:spcPts val="1649"/>
              </a:spcBef>
              <a:spcAft>
                <a:spcPts val="0"/>
              </a:spcAft>
              <a:buClrTx/>
              <a:buSzTx/>
              <a:buFont typeface="Arial" panose="020B0604020202020204" pitchFamily="34" charset="0"/>
              <a:buNone/>
              <a:tabLst/>
              <a:defRPr/>
            </a:pPr>
            <a:r>
              <a:rPr lang="en-US" altLang="ko-KR" dirty="0"/>
              <a:t>Place Your Picture Here Send To Back</a:t>
            </a:r>
            <a:endParaRPr lang="ko-KR" altLang="en-US" dirty="0"/>
          </a:p>
        </p:txBody>
      </p:sp>
    </p:spTree>
    <p:extLst>
      <p:ext uri="{BB962C8B-B14F-4D97-AF65-F5344CB8AC3E}">
        <p14:creationId xmlns:p14="http://schemas.microsoft.com/office/powerpoint/2010/main" val="399671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137" name="Shape 137"/>
          <p:cNvSpPr>
            <a:spLocks noGrp="1"/>
          </p:cNvSpPr>
          <p:nvPr>
            <p:ph type="title"/>
          </p:nvPr>
        </p:nvSpPr>
        <p:spPr>
          <a:xfrm>
            <a:off x="5231260" y="3821103"/>
            <a:ext cx="9641580" cy="1632133"/>
          </a:xfrm>
          <a:prstGeom prst="rect">
            <a:avLst/>
          </a:prstGeom>
        </p:spPr>
        <p:txBody>
          <a:bodyPr>
            <a:normAutofit/>
          </a:bodyPr>
          <a:lstStyle>
            <a:lvl1pPr algn="ctr">
              <a:lnSpc>
                <a:spcPct val="100000"/>
              </a:lnSpc>
              <a:defRPr sz="10600">
                <a:solidFill>
                  <a:srgbClr val="333E47"/>
                </a:solidFill>
              </a:defRPr>
            </a:lvl1pPr>
          </a:lstStyle>
          <a:p>
            <a:r>
              <a:t>Title Text</a:t>
            </a:r>
          </a:p>
        </p:txBody>
      </p:sp>
      <p:sp>
        <p:nvSpPr>
          <p:cNvPr id="138" name="Shape 138"/>
          <p:cNvSpPr>
            <a:spLocks noGrp="1"/>
          </p:cNvSpPr>
          <p:nvPr>
            <p:ph type="body" sz="quarter" idx="1"/>
          </p:nvPr>
        </p:nvSpPr>
        <p:spPr>
          <a:xfrm>
            <a:off x="6286708" y="5918504"/>
            <a:ext cx="7530690" cy="754478"/>
          </a:xfrm>
          <a:prstGeom prst="rect">
            <a:avLst/>
          </a:prstGeom>
        </p:spPr>
        <p:txBody>
          <a:bodyPr>
            <a:normAutofit/>
          </a:bodyPr>
          <a:lstStyle>
            <a:lvl1pPr algn="ctr">
              <a:spcBef>
                <a:spcPts val="0"/>
              </a:spcBef>
              <a:defRPr sz="4900">
                <a:solidFill>
                  <a:srgbClr val="333E47"/>
                </a:solidFill>
              </a:defRPr>
            </a:lvl1pPr>
            <a:lvl2pPr indent="456771" algn="ctr">
              <a:spcBef>
                <a:spcPts val="0"/>
              </a:spcBef>
              <a:defRPr sz="4900">
                <a:solidFill>
                  <a:srgbClr val="333E47"/>
                </a:solidFill>
              </a:defRPr>
            </a:lvl2pPr>
            <a:lvl3pPr marL="0" indent="913544" algn="ctr">
              <a:spcBef>
                <a:spcPts val="0"/>
              </a:spcBef>
              <a:buSzTx/>
              <a:buNone/>
              <a:defRPr sz="4900">
                <a:solidFill>
                  <a:srgbClr val="333E47"/>
                </a:solidFill>
              </a:defRPr>
            </a:lvl3pPr>
            <a:lvl4pPr marL="0" indent="1370311" algn="ctr">
              <a:spcBef>
                <a:spcPts val="0"/>
              </a:spcBef>
              <a:buSzTx/>
              <a:buNone/>
              <a:defRPr sz="4900">
                <a:solidFill>
                  <a:srgbClr val="333E47"/>
                </a:solidFill>
              </a:defRPr>
            </a:lvl4pPr>
            <a:lvl5pPr marL="0" indent="1827085" algn="ctr">
              <a:spcBef>
                <a:spcPts val="0"/>
              </a:spcBef>
              <a:buSzTx/>
              <a:buNone/>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xfrm>
            <a:off x="18857646" y="778335"/>
            <a:ext cx="241252" cy="246221"/>
          </a:xfrm>
          <a:prstGeom prst="rect">
            <a:avLst/>
          </a:prstGeom>
        </p:spPr>
        <p:txBody>
          <a:bodyPr/>
          <a:lstStyle>
            <a:lvl1pPr defTabSz="912374">
              <a:defRPr sz="1600"/>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188052053"/>
      </p:ext>
    </p:extLst>
  </p:cSld>
  <p:clrMapOvr>
    <a:masterClrMapping/>
  </p:clrMapOvr>
  <p:transition spd="med"/>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1_Images &amp; Contents Layout">
    <p:spTree>
      <p:nvGrpSpPr>
        <p:cNvPr id="1" name=""/>
        <p:cNvGrpSpPr/>
        <p:nvPr/>
      </p:nvGrpSpPr>
      <p:grpSpPr>
        <a:xfrm>
          <a:off x="0" y="0"/>
          <a:ext cx="0" cy="0"/>
          <a:chOff x="0" y="0"/>
          <a:chExt cx="0" cy="0"/>
        </a:xfrm>
      </p:grpSpPr>
      <p:sp>
        <p:nvSpPr>
          <p:cNvPr id="2" name="Rectangle 1"/>
          <p:cNvSpPr/>
          <p:nvPr userDrawn="1"/>
        </p:nvSpPr>
        <p:spPr>
          <a:xfrm flipV="1">
            <a:off x="0" y="0"/>
            <a:ext cx="20104100" cy="6248408"/>
          </a:xfrm>
          <a:prstGeom prst="rect">
            <a:avLst/>
          </a:prstGeom>
          <a:gradFill>
            <a:gsLst>
              <a:gs pos="66000">
                <a:srgbClr val="0070C0"/>
              </a:gs>
              <a:gs pos="33000">
                <a:srgbClr val="3B6DAB"/>
              </a:gs>
              <a:gs pos="0">
                <a:srgbClr val="002060"/>
              </a:gs>
              <a:gs pos="97000">
                <a:srgbClr val="00B0F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50637" tIns="75315" rIns="150637" bIns="75315" rtlCol="0" anchor="ctr"/>
          <a:lstStyle/>
          <a:p>
            <a:pPr algn="ctr" defTabSz="1506345"/>
            <a:endParaRPr lang="ko-KR" altLang="en-US" sz="3000">
              <a:solidFill>
                <a:prstClr val="white"/>
              </a:solidFill>
              <a:latin typeface="Arial"/>
              <a:ea typeface="Arial Unicode MS"/>
              <a:cs typeface="Arial" pitchFamily="34" charset="0"/>
              <a:sym typeface="Calibri"/>
            </a:endParaRPr>
          </a:p>
        </p:txBody>
      </p:sp>
      <p:grpSp>
        <p:nvGrpSpPr>
          <p:cNvPr id="34" name="Group 33">
            <a:extLst>
              <a:ext uri="{FF2B5EF4-FFF2-40B4-BE49-F238E27FC236}">
                <a16:creationId xmlns:a16="http://schemas.microsoft.com/office/drawing/2014/main" id="{D123DBB0-CE3C-4DAF-AE63-CE74A234B78E}"/>
              </a:ext>
            </a:extLst>
          </p:cNvPr>
          <p:cNvGrpSpPr/>
          <p:nvPr userDrawn="1"/>
        </p:nvGrpSpPr>
        <p:grpSpPr>
          <a:xfrm>
            <a:off x="2581688" y="3446338"/>
            <a:ext cx="6289572" cy="3455937"/>
            <a:chOff x="-548507" y="477868"/>
            <a:chExt cx="11570449" cy="6357177"/>
          </a:xfrm>
        </p:grpSpPr>
        <p:sp>
          <p:nvSpPr>
            <p:cNvPr id="35" name="Freeform: Shape 34">
              <a:extLst>
                <a:ext uri="{FF2B5EF4-FFF2-40B4-BE49-F238E27FC236}">
                  <a16:creationId xmlns:a16="http://schemas.microsoft.com/office/drawing/2014/main" id="{B8C24417-1BEC-4CA1-8C74-D66539BFBE3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pPr defTabSz="1506345"/>
              <a:endParaRPr lang="en-US" sz="3000">
                <a:solidFill>
                  <a:prstClr val="black"/>
                </a:solidFill>
                <a:latin typeface="Arial"/>
                <a:ea typeface="Arial Unicode MS"/>
                <a:sym typeface="Calibri"/>
              </a:endParaRPr>
            </a:p>
          </p:txBody>
        </p:sp>
        <p:sp>
          <p:nvSpPr>
            <p:cNvPr id="36" name="Freeform: Shape 35">
              <a:extLst>
                <a:ext uri="{FF2B5EF4-FFF2-40B4-BE49-F238E27FC236}">
                  <a16:creationId xmlns:a16="http://schemas.microsoft.com/office/drawing/2014/main" id="{E15425C9-7931-4B76-93DD-E669AB3FEE3A}"/>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pPr defTabSz="1506345"/>
              <a:endParaRPr lang="en-US" sz="3000">
                <a:solidFill>
                  <a:prstClr val="black"/>
                </a:solidFill>
                <a:latin typeface="Arial"/>
                <a:ea typeface="Arial Unicode MS"/>
                <a:sym typeface="Calibri"/>
              </a:endParaRPr>
            </a:p>
          </p:txBody>
        </p:sp>
        <p:sp>
          <p:nvSpPr>
            <p:cNvPr id="37" name="Freeform: Shape 36">
              <a:extLst>
                <a:ext uri="{FF2B5EF4-FFF2-40B4-BE49-F238E27FC236}">
                  <a16:creationId xmlns:a16="http://schemas.microsoft.com/office/drawing/2014/main" id="{258F9D2D-AA30-47E4-A55D-0A18CF5CC9DD}"/>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pPr defTabSz="1506345"/>
              <a:endParaRPr lang="en-US" sz="3000">
                <a:solidFill>
                  <a:prstClr val="black"/>
                </a:solidFill>
                <a:latin typeface="Arial"/>
                <a:ea typeface="Arial Unicode MS"/>
                <a:sym typeface="Calibri"/>
              </a:endParaRPr>
            </a:p>
          </p:txBody>
        </p:sp>
        <p:sp>
          <p:nvSpPr>
            <p:cNvPr id="38" name="Freeform: Shape 37">
              <a:extLst>
                <a:ext uri="{FF2B5EF4-FFF2-40B4-BE49-F238E27FC236}">
                  <a16:creationId xmlns:a16="http://schemas.microsoft.com/office/drawing/2014/main" id="{7E2F31AA-791B-4F0B-86BC-D4EAE38D5453}"/>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pPr defTabSz="1506345"/>
              <a:endParaRPr lang="en-US" sz="3000" dirty="0">
                <a:solidFill>
                  <a:prstClr val="black"/>
                </a:solidFill>
                <a:latin typeface="Arial"/>
                <a:ea typeface="Arial Unicode MS"/>
                <a:sym typeface="Calibri"/>
              </a:endParaRPr>
            </a:p>
          </p:txBody>
        </p:sp>
        <p:sp>
          <p:nvSpPr>
            <p:cNvPr id="39" name="Freeform: Shape 38">
              <a:extLst>
                <a:ext uri="{FF2B5EF4-FFF2-40B4-BE49-F238E27FC236}">
                  <a16:creationId xmlns:a16="http://schemas.microsoft.com/office/drawing/2014/main" id="{086015F6-FB8B-410F-A063-1343C3E1E8FB}"/>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pPr defTabSz="1506345"/>
              <a:endParaRPr lang="en-US" sz="3000">
                <a:solidFill>
                  <a:prstClr val="black"/>
                </a:solidFill>
                <a:latin typeface="Arial"/>
                <a:ea typeface="Arial Unicode MS"/>
                <a:sym typeface="Calibri"/>
              </a:endParaRPr>
            </a:p>
          </p:txBody>
        </p:sp>
        <p:grpSp>
          <p:nvGrpSpPr>
            <p:cNvPr id="40" name="Group 39">
              <a:extLst>
                <a:ext uri="{FF2B5EF4-FFF2-40B4-BE49-F238E27FC236}">
                  <a16:creationId xmlns:a16="http://schemas.microsoft.com/office/drawing/2014/main" id="{8B9F375D-1BB9-4CFD-8F43-D038622D93C5}"/>
                </a:ext>
              </a:extLst>
            </p:cNvPr>
            <p:cNvGrpSpPr/>
            <p:nvPr/>
          </p:nvGrpSpPr>
          <p:grpSpPr>
            <a:xfrm>
              <a:off x="1606" y="6382978"/>
              <a:ext cx="413937" cy="115242"/>
              <a:chOff x="5955" y="6353672"/>
              <a:chExt cx="413937" cy="115242"/>
            </a:xfrm>
          </p:grpSpPr>
          <p:sp>
            <p:nvSpPr>
              <p:cNvPr id="45" name="Rectangle: Rounded Corners 44">
                <a:extLst>
                  <a:ext uri="{FF2B5EF4-FFF2-40B4-BE49-F238E27FC236}">
                    <a16:creationId xmlns:a16="http://schemas.microsoft.com/office/drawing/2014/main" id="{88F0C6E3-914F-40ED-8425-FECE4FCEE6CB}"/>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6345"/>
                <a:endParaRPr lang="en-US" sz="3000">
                  <a:solidFill>
                    <a:prstClr val="white"/>
                  </a:solidFill>
                  <a:latin typeface="Arial"/>
                  <a:ea typeface="Arial Unicode MS"/>
                  <a:sym typeface="Calibri"/>
                </a:endParaRPr>
              </a:p>
            </p:txBody>
          </p:sp>
          <p:sp>
            <p:nvSpPr>
              <p:cNvPr id="46" name="Rectangle: Rounded Corners 45">
                <a:extLst>
                  <a:ext uri="{FF2B5EF4-FFF2-40B4-BE49-F238E27FC236}">
                    <a16:creationId xmlns:a16="http://schemas.microsoft.com/office/drawing/2014/main" id="{27BB132A-5E89-48AB-B865-B31B44CC0CCA}"/>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6345"/>
                <a:endParaRPr lang="en-US" sz="3000">
                  <a:solidFill>
                    <a:prstClr val="white"/>
                  </a:solidFill>
                  <a:latin typeface="Arial"/>
                  <a:ea typeface="Arial Unicode MS"/>
                  <a:sym typeface="Calibri"/>
                </a:endParaRPr>
              </a:p>
            </p:txBody>
          </p:sp>
        </p:grpSp>
        <p:grpSp>
          <p:nvGrpSpPr>
            <p:cNvPr id="41" name="Group 40">
              <a:extLst>
                <a:ext uri="{FF2B5EF4-FFF2-40B4-BE49-F238E27FC236}">
                  <a16:creationId xmlns:a16="http://schemas.microsoft.com/office/drawing/2014/main" id="{B8522911-06F2-41A0-B4CE-7F3F85A3997A}"/>
                </a:ext>
              </a:extLst>
            </p:cNvPr>
            <p:cNvGrpSpPr/>
            <p:nvPr/>
          </p:nvGrpSpPr>
          <p:grpSpPr>
            <a:xfrm>
              <a:off x="9855291" y="6381600"/>
              <a:ext cx="885989" cy="115242"/>
              <a:chOff x="5955" y="6353672"/>
              <a:chExt cx="413937" cy="115242"/>
            </a:xfrm>
          </p:grpSpPr>
          <p:sp>
            <p:nvSpPr>
              <p:cNvPr id="43" name="Rectangle: Rounded Corners 42">
                <a:extLst>
                  <a:ext uri="{FF2B5EF4-FFF2-40B4-BE49-F238E27FC236}">
                    <a16:creationId xmlns:a16="http://schemas.microsoft.com/office/drawing/2014/main" id="{372ED02B-A4A2-421A-ABB8-EA8B2CE36BD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6345"/>
                <a:endParaRPr lang="en-US" sz="3000">
                  <a:solidFill>
                    <a:prstClr val="white"/>
                  </a:solidFill>
                  <a:latin typeface="Arial"/>
                  <a:ea typeface="Arial Unicode MS"/>
                  <a:sym typeface="Calibri"/>
                </a:endParaRPr>
              </a:p>
            </p:txBody>
          </p:sp>
          <p:sp>
            <p:nvSpPr>
              <p:cNvPr id="44" name="Rectangle: Rounded Corners 43">
                <a:extLst>
                  <a:ext uri="{FF2B5EF4-FFF2-40B4-BE49-F238E27FC236}">
                    <a16:creationId xmlns:a16="http://schemas.microsoft.com/office/drawing/2014/main" id="{15CC34C0-717F-48CA-A332-0972887DC802}"/>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6345"/>
                <a:endParaRPr lang="en-US" sz="3000" dirty="0">
                  <a:solidFill>
                    <a:prstClr val="white"/>
                  </a:solidFill>
                  <a:latin typeface="Arial"/>
                  <a:ea typeface="Arial Unicode MS"/>
                  <a:sym typeface="Calibri"/>
                </a:endParaRPr>
              </a:p>
            </p:txBody>
          </p:sp>
        </p:grpSp>
        <p:sp>
          <p:nvSpPr>
            <p:cNvPr id="42" name="Freeform: Shape 41">
              <a:extLst>
                <a:ext uri="{FF2B5EF4-FFF2-40B4-BE49-F238E27FC236}">
                  <a16:creationId xmlns:a16="http://schemas.microsoft.com/office/drawing/2014/main" id="{70C9EF50-70FB-4000-A786-6CD9912883D9}"/>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pPr defTabSz="1506345"/>
              <a:endParaRPr lang="en-US" sz="3000" dirty="0">
                <a:solidFill>
                  <a:prstClr val="black"/>
                </a:solidFill>
                <a:latin typeface="Arial"/>
                <a:ea typeface="Arial Unicode MS"/>
                <a:sym typeface="Calibri"/>
              </a:endParaRPr>
            </a:p>
          </p:txBody>
        </p:sp>
      </p:grpSp>
      <p:grpSp>
        <p:nvGrpSpPr>
          <p:cNvPr id="47" name="Group 46">
            <a:extLst>
              <a:ext uri="{FF2B5EF4-FFF2-40B4-BE49-F238E27FC236}">
                <a16:creationId xmlns:a16="http://schemas.microsoft.com/office/drawing/2014/main" id="{4158A695-BCF0-4F34-97F6-2822761E919E}"/>
              </a:ext>
            </a:extLst>
          </p:cNvPr>
          <p:cNvGrpSpPr/>
          <p:nvPr userDrawn="1"/>
        </p:nvGrpSpPr>
        <p:grpSpPr>
          <a:xfrm>
            <a:off x="11168515" y="3446338"/>
            <a:ext cx="6289572" cy="3455937"/>
            <a:chOff x="-548507" y="477868"/>
            <a:chExt cx="11570449" cy="6357177"/>
          </a:xfrm>
        </p:grpSpPr>
        <p:sp>
          <p:nvSpPr>
            <p:cNvPr id="48" name="Freeform: Shape 47">
              <a:extLst>
                <a:ext uri="{FF2B5EF4-FFF2-40B4-BE49-F238E27FC236}">
                  <a16:creationId xmlns:a16="http://schemas.microsoft.com/office/drawing/2014/main" id="{CF013190-8AC3-4278-BAFC-CC000323CFD1}"/>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pPr defTabSz="1506345"/>
              <a:endParaRPr lang="en-US" sz="3000">
                <a:solidFill>
                  <a:prstClr val="black"/>
                </a:solidFill>
                <a:latin typeface="Arial"/>
                <a:ea typeface="Arial Unicode MS"/>
                <a:sym typeface="Calibri"/>
              </a:endParaRPr>
            </a:p>
          </p:txBody>
        </p:sp>
        <p:sp>
          <p:nvSpPr>
            <p:cNvPr id="49" name="Freeform: Shape 48">
              <a:extLst>
                <a:ext uri="{FF2B5EF4-FFF2-40B4-BE49-F238E27FC236}">
                  <a16:creationId xmlns:a16="http://schemas.microsoft.com/office/drawing/2014/main" id="{D9C7A7CC-4DD9-491A-A8BA-25758345D9DC}"/>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pPr defTabSz="1506345"/>
              <a:endParaRPr lang="en-US" sz="3000">
                <a:solidFill>
                  <a:prstClr val="black"/>
                </a:solidFill>
                <a:latin typeface="Arial"/>
                <a:ea typeface="Arial Unicode MS"/>
                <a:sym typeface="Calibri"/>
              </a:endParaRPr>
            </a:p>
          </p:txBody>
        </p:sp>
        <p:sp>
          <p:nvSpPr>
            <p:cNvPr id="50" name="Freeform: Shape 49">
              <a:extLst>
                <a:ext uri="{FF2B5EF4-FFF2-40B4-BE49-F238E27FC236}">
                  <a16:creationId xmlns:a16="http://schemas.microsoft.com/office/drawing/2014/main" id="{829A491E-FA1E-4F86-9248-2B0B8F2F975B}"/>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pPr defTabSz="1506345"/>
              <a:endParaRPr lang="en-US" sz="3000">
                <a:solidFill>
                  <a:prstClr val="black"/>
                </a:solidFill>
                <a:latin typeface="Arial"/>
                <a:ea typeface="Arial Unicode MS"/>
                <a:sym typeface="Calibri"/>
              </a:endParaRPr>
            </a:p>
          </p:txBody>
        </p:sp>
        <p:sp>
          <p:nvSpPr>
            <p:cNvPr id="51" name="Freeform: Shape 50">
              <a:extLst>
                <a:ext uri="{FF2B5EF4-FFF2-40B4-BE49-F238E27FC236}">
                  <a16:creationId xmlns:a16="http://schemas.microsoft.com/office/drawing/2014/main" id="{360322D6-4805-4EF4-AD3F-249632814D64}"/>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pPr defTabSz="1506345"/>
              <a:endParaRPr lang="en-US" sz="3000" dirty="0">
                <a:solidFill>
                  <a:prstClr val="black"/>
                </a:solidFill>
                <a:latin typeface="Arial"/>
                <a:ea typeface="Arial Unicode MS"/>
                <a:sym typeface="Calibri"/>
              </a:endParaRPr>
            </a:p>
          </p:txBody>
        </p:sp>
        <p:sp>
          <p:nvSpPr>
            <p:cNvPr id="52" name="Freeform: Shape 51">
              <a:extLst>
                <a:ext uri="{FF2B5EF4-FFF2-40B4-BE49-F238E27FC236}">
                  <a16:creationId xmlns:a16="http://schemas.microsoft.com/office/drawing/2014/main" id="{BCB2E90C-3D86-4380-A7FC-BD1D540AC6F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pPr defTabSz="1506345"/>
              <a:endParaRPr lang="en-US" sz="3000">
                <a:solidFill>
                  <a:prstClr val="black"/>
                </a:solidFill>
                <a:latin typeface="Arial"/>
                <a:ea typeface="Arial Unicode MS"/>
                <a:sym typeface="Calibri"/>
              </a:endParaRPr>
            </a:p>
          </p:txBody>
        </p:sp>
        <p:grpSp>
          <p:nvGrpSpPr>
            <p:cNvPr id="53" name="Group 52">
              <a:extLst>
                <a:ext uri="{FF2B5EF4-FFF2-40B4-BE49-F238E27FC236}">
                  <a16:creationId xmlns:a16="http://schemas.microsoft.com/office/drawing/2014/main" id="{8DEA1BF6-7277-471C-B4AC-747D0FD5D0A9}"/>
                </a:ext>
              </a:extLst>
            </p:cNvPr>
            <p:cNvGrpSpPr/>
            <p:nvPr/>
          </p:nvGrpSpPr>
          <p:grpSpPr>
            <a:xfrm>
              <a:off x="1606" y="6382978"/>
              <a:ext cx="413937" cy="115242"/>
              <a:chOff x="5955" y="6353672"/>
              <a:chExt cx="413937" cy="115242"/>
            </a:xfrm>
          </p:grpSpPr>
          <p:sp>
            <p:nvSpPr>
              <p:cNvPr id="58" name="Rectangle: Rounded Corners 57">
                <a:extLst>
                  <a:ext uri="{FF2B5EF4-FFF2-40B4-BE49-F238E27FC236}">
                    <a16:creationId xmlns:a16="http://schemas.microsoft.com/office/drawing/2014/main" id="{BE2B16D9-86D3-4BD3-9C2A-27B5284D96E6}"/>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6345"/>
                <a:endParaRPr lang="en-US" sz="3000">
                  <a:solidFill>
                    <a:prstClr val="white"/>
                  </a:solidFill>
                  <a:latin typeface="Arial"/>
                  <a:ea typeface="Arial Unicode MS"/>
                  <a:sym typeface="Calibri"/>
                </a:endParaRPr>
              </a:p>
            </p:txBody>
          </p:sp>
          <p:sp>
            <p:nvSpPr>
              <p:cNvPr id="59" name="Rectangle: Rounded Corners 58">
                <a:extLst>
                  <a:ext uri="{FF2B5EF4-FFF2-40B4-BE49-F238E27FC236}">
                    <a16:creationId xmlns:a16="http://schemas.microsoft.com/office/drawing/2014/main" id="{F314C945-CB1C-446E-8347-6D1ACAF75683}"/>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6345"/>
                <a:endParaRPr lang="en-US" sz="3000">
                  <a:solidFill>
                    <a:prstClr val="white"/>
                  </a:solidFill>
                  <a:latin typeface="Arial"/>
                  <a:ea typeface="Arial Unicode MS"/>
                  <a:sym typeface="Calibri"/>
                </a:endParaRPr>
              </a:p>
            </p:txBody>
          </p:sp>
        </p:grpSp>
        <p:grpSp>
          <p:nvGrpSpPr>
            <p:cNvPr id="54" name="Group 53">
              <a:extLst>
                <a:ext uri="{FF2B5EF4-FFF2-40B4-BE49-F238E27FC236}">
                  <a16:creationId xmlns:a16="http://schemas.microsoft.com/office/drawing/2014/main" id="{BA88BDD8-D597-4B37-B0DD-6F1A47B58236}"/>
                </a:ext>
              </a:extLst>
            </p:cNvPr>
            <p:cNvGrpSpPr/>
            <p:nvPr/>
          </p:nvGrpSpPr>
          <p:grpSpPr>
            <a:xfrm>
              <a:off x="9855291" y="6381600"/>
              <a:ext cx="885989" cy="115242"/>
              <a:chOff x="5955" y="6353672"/>
              <a:chExt cx="413937" cy="115242"/>
            </a:xfrm>
          </p:grpSpPr>
          <p:sp>
            <p:nvSpPr>
              <p:cNvPr id="56" name="Rectangle: Rounded Corners 55">
                <a:extLst>
                  <a:ext uri="{FF2B5EF4-FFF2-40B4-BE49-F238E27FC236}">
                    <a16:creationId xmlns:a16="http://schemas.microsoft.com/office/drawing/2014/main" id="{C3BBF54C-B2E1-4A99-8D16-187BA4D517A3}"/>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6345"/>
                <a:endParaRPr lang="en-US" sz="3000">
                  <a:solidFill>
                    <a:prstClr val="white"/>
                  </a:solidFill>
                  <a:latin typeface="Arial"/>
                  <a:ea typeface="Arial Unicode MS"/>
                  <a:sym typeface="Calibri"/>
                </a:endParaRPr>
              </a:p>
            </p:txBody>
          </p:sp>
          <p:sp>
            <p:nvSpPr>
              <p:cNvPr id="57" name="Rectangle: Rounded Corners 56">
                <a:extLst>
                  <a:ext uri="{FF2B5EF4-FFF2-40B4-BE49-F238E27FC236}">
                    <a16:creationId xmlns:a16="http://schemas.microsoft.com/office/drawing/2014/main" id="{B30FA645-9355-4322-8415-7724A8581FF0}"/>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6345"/>
                <a:endParaRPr lang="en-US" sz="3000" dirty="0">
                  <a:solidFill>
                    <a:prstClr val="white"/>
                  </a:solidFill>
                  <a:latin typeface="Arial"/>
                  <a:ea typeface="Arial Unicode MS"/>
                  <a:sym typeface="Calibri"/>
                </a:endParaRPr>
              </a:p>
            </p:txBody>
          </p:sp>
        </p:grpSp>
        <p:sp>
          <p:nvSpPr>
            <p:cNvPr id="55" name="Freeform: Shape 54">
              <a:extLst>
                <a:ext uri="{FF2B5EF4-FFF2-40B4-BE49-F238E27FC236}">
                  <a16:creationId xmlns:a16="http://schemas.microsoft.com/office/drawing/2014/main" id="{91AF8D72-65C5-4177-8D47-A4679E9EBC25}"/>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pPr defTabSz="1506345"/>
              <a:endParaRPr lang="en-US" sz="3000" dirty="0">
                <a:solidFill>
                  <a:prstClr val="black"/>
                </a:solidFill>
                <a:latin typeface="Arial"/>
                <a:ea typeface="Arial Unicode MS"/>
                <a:sym typeface="Calibri"/>
              </a:endParaRPr>
            </a:p>
          </p:txBody>
        </p:sp>
      </p:grpSp>
      <p:sp>
        <p:nvSpPr>
          <p:cNvPr id="17" name="Oval 20">
            <a:extLst>
              <a:ext uri="{FF2B5EF4-FFF2-40B4-BE49-F238E27FC236}">
                <a16:creationId xmlns:a16="http://schemas.microsoft.com/office/drawing/2014/main" id="{3D355D5A-608F-4392-8874-10EA0BBB127C}"/>
              </a:ext>
            </a:extLst>
          </p:cNvPr>
          <p:cNvSpPr/>
          <p:nvPr userDrawn="1"/>
        </p:nvSpPr>
        <p:spPr>
          <a:xfrm>
            <a:off x="9457326" y="6470745"/>
            <a:ext cx="9739521" cy="863057"/>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lIns="150637" tIns="75315" rIns="150637" bIns="75315" rtlCol="0" anchor="ctr"/>
          <a:lstStyle/>
          <a:p>
            <a:pPr algn="ctr" defTabSz="1506345"/>
            <a:endParaRPr lang="ko-KR" altLang="en-US" sz="4500">
              <a:solidFill>
                <a:prstClr val="white"/>
              </a:solidFill>
              <a:latin typeface="Arial"/>
              <a:ea typeface="Arial Unicode MS"/>
              <a:sym typeface="Calibri"/>
            </a:endParaRPr>
          </a:p>
        </p:txBody>
      </p:sp>
      <p:sp>
        <p:nvSpPr>
          <p:cNvPr id="18" name="Oval 21">
            <a:extLst>
              <a:ext uri="{FF2B5EF4-FFF2-40B4-BE49-F238E27FC236}">
                <a16:creationId xmlns:a16="http://schemas.microsoft.com/office/drawing/2014/main" id="{BFFE63E3-6EF2-4D85-A7E9-D6CA3DA1D889}"/>
              </a:ext>
            </a:extLst>
          </p:cNvPr>
          <p:cNvSpPr/>
          <p:nvPr userDrawn="1"/>
        </p:nvSpPr>
        <p:spPr>
          <a:xfrm>
            <a:off x="856727" y="6470745"/>
            <a:ext cx="9739521" cy="863057"/>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lIns="150637" tIns="75315" rIns="150637" bIns="75315" rtlCol="0" anchor="ctr"/>
          <a:lstStyle/>
          <a:p>
            <a:pPr algn="ctr" defTabSz="1506345"/>
            <a:endParaRPr lang="ko-KR" altLang="en-US" sz="4500">
              <a:solidFill>
                <a:prstClr val="white"/>
              </a:solidFill>
              <a:latin typeface="Arial"/>
              <a:ea typeface="Arial Unicode MS"/>
              <a:sym typeface="Calibri"/>
            </a:endParaRPr>
          </a:p>
        </p:txBody>
      </p:sp>
      <p:sp>
        <p:nvSpPr>
          <p:cNvPr id="20" name="그림 개체 틀 2">
            <a:extLst>
              <a:ext uri="{FF2B5EF4-FFF2-40B4-BE49-F238E27FC236}">
                <a16:creationId xmlns:a16="http://schemas.microsoft.com/office/drawing/2014/main" id="{AEDD54C4-EF65-4579-B4B8-D952EC7C8B1F}"/>
              </a:ext>
            </a:extLst>
          </p:cNvPr>
          <p:cNvSpPr>
            <a:spLocks noGrp="1"/>
          </p:cNvSpPr>
          <p:nvPr>
            <p:ph type="pic" sz="quarter" idx="10" hasCustomPrompt="1"/>
          </p:nvPr>
        </p:nvSpPr>
        <p:spPr>
          <a:xfrm>
            <a:off x="3471523" y="3620650"/>
            <a:ext cx="4526636" cy="2793853"/>
          </a:xfrm>
          <a:prstGeom prst="rect">
            <a:avLst/>
          </a:prstGeom>
          <a:solidFill>
            <a:schemeClr val="bg1">
              <a:lumMod val="95000"/>
            </a:schemeClr>
          </a:solidFill>
          <a:ln w="25400">
            <a:noFill/>
          </a:ln>
          <a:effectLst/>
        </p:spPr>
        <p:txBody>
          <a:bodyPr lIns="150637" tIns="75315" rIns="150637" bIns="75315" anchor="ctr"/>
          <a:lstStyle>
            <a:lvl1pPr marL="0" indent="0" algn="ctr">
              <a:buFontTx/>
              <a:buNone/>
              <a:defRPr sz="2000">
                <a:solidFill>
                  <a:schemeClr val="tx1">
                    <a:lumMod val="75000"/>
                    <a:lumOff val="25000"/>
                  </a:schemeClr>
                </a:solidFill>
              </a:defRPr>
            </a:lvl1pPr>
          </a:lstStyle>
          <a:p>
            <a:r>
              <a:rPr lang="en-US" altLang="ko-KR" dirty="0"/>
              <a:t>Place Your Picture Here</a:t>
            </a:r>
            <a:endParaRPr lang="ko-KR" altLang="en-US" dirty="0"/>
          </a:p>
        </p:txBody>
      </p:sp>
      <p:sp>
        <p:nvSpPr>
          <p:cNvPr id="15" name="Text Placeholder 9">
            <a:extLst>
              <a:ext uri="{FF2B5EF4-FFF2-40B4-BE49-F238E27FC236}">
                <a16:creationId xmlns:a16="http://schemas.microsoft.com/office/drawing/2014/main" id="{851354DF-4A21-4109-B8B8-35468B942848}"/>
              </a:ext>
            </a:extLst>
          </p:cNvPr>
          <p:cNvSpPr>
            <a:spLocks noGrp="1"/>
          </p:cNvSpPr>
          <p:nvPr>
            <p:ph type="body" sz="quarter" idx="15" hasCustomPrompt="1"/>
          </p:nvPr>
        </p:nvSpPr>
        <p:spPr>
          <a:xfrm>
            <a:off x="533486" y="559876"/>
            <a:ext cx="19083720" cy="1194337"/>
          </a:xfrm>
          <a:prstGeom prst="rect">
            <a:avLst/>
          </a:prstGeom>
        </p:spPr>
        <p:txBody>
          <a:bodyPr lIns="150637" tIns="75315" rIns="150637" bIns="75315" anchor="ctr"/>
          <a:lstStyle>
            <a:lvl1pPr marL="0" indent="0" algn="ctr">
              <a:buNone/>
              <a:defRPr sz="8900" b="0" baseline="0">
                <a:solidFill>
                  <a:schemeClr val="bg1"/>
                </a:solidFill>
                <a:latin typeface="+mj-lt"/>
                <a:cs typeface="Arial" pitchFamily="34" charset="0"/>
              </a:defRPr>
            </a:lvl1pPr>
          </a:lstStyle>
          <a:p>
            <a:pPr lvl="0"/>
            <a:r>
              <a:rPr lang="en-US" altLang="ko-KR" dirty="0"/>
              <a:t>BASIC LAYOUT</a:t>
            </a:r>
          </a:p>
        </p:txBody>
      </p:sp>
      <p:sp>
        <p:nvSpPr>
          <p:cNvPr id="60" name="그림 개체 틀 2">
            <a:extLst>
              <a:ext uri="{FF2B5EF4-FFF2-40B4-BE49-F238E27FC236}">
                <a16:creationId xmlns:a16="http://schemas.microsoft.com/office/drawing/2014/main" id="{4CF79D6D-C02C-4F69-A1BE-2E0575ED8E43}"/>
              </a:ext>
            </a:extLst>
          </p:cNvPr>
          <p:cNvSpPr>
            <a:spLocks noGrp="1"/>
          </p:cNvSpPr>
          <p:nvPr>
            <p:ph type="pic" sz="quarter" idx="16" hasCustomPrompt="1"/>
          </p:nvPr>
        </p:nvSpPr>
        <p:spPr>
          <a:xfrm>
            <a:off x="12046410" y="3620650"/>
            <a:ext cx="4526636" cy="2793853"/>
          </a:xfrm>
          <a:prstGeom prst="rect">
            <a:avLst/>
          </a:prstGeom>
          <a:solidFill>
            <a:schemeClr val="bg1">
              <a:lumMod val="95000"/>
            </a:schemeClr>
          </a:solidFill>
          <a:ln w="25400">
            <a:noFill/>
          </a:ln>
          <a:effectLst/>
        </p:spPr>
        <p:txBody>
          <a:bodyPr lIns="150637" tIns="75315" rIns="150637" bIns="75315" anchor="ctr"/>
          <a:lstStyle>
            <a:lvl1pPr marL="0" indent="0" algn="ctr">
              <a:buFontTx/>
              <a:buNone/>
              <a:defRPr sz="2000">
                <a:solidFill>
                  <a:schemeClr val="tx1">
                    <a:lumMod val="75000"/>
                    <a:lumOff val="25000"/>
                  </a:schemeClr>
                </a:solidFill>
              </a:defRPr>
            </a:lvl1pPr>
          </a:lstStyle>
          <a:p>
            <a:r>
              <a:rPr lang="en-US" altLang="ko-KR" dirty="0"/>
              <a:t>Place Your Picture Here</a:t>
            </a:r>
            <a:endParaRPr lang="ko-KR" altLang="en-US" dirty="0"/>
          </a:p>
        </p:txBody>
      </p:sp>
      <p:pic>
        <p:nvPicPr>
          <p:cNvPr id="61" name="Picture 60">
            <a:extLst>
              <a:ext uri="{FF2B5EF4-FFF2-40B4-BE49-F238E27FC236}">
                <a16:creationId xmlns:a16="http://schemas.microsoft.com/office/drawing/2014/main" id="{64D42A51-7B96-4732-927B-CA78ADBCCBA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1084225"/>
            <a:ext cx="20104100" cy="225139"/>
          </a:xfrm>
          <a:prstGeom prst="rect">
            <a:avLst/>
          </a:prstGeom>
        </p:spPr>
      </p:pic>
    </p:spTree>
    <p:extLst>
      <p:ext uri="{BB962C8B-B14F-4D97-AF65-F5344CB8AC3E}">
        <p14:creationId xmlns:p14="http://schemas.microsoft.com/office/powerpoint/2010/main" val="407730628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9_Images and Contents Layout">
    <p:spTree>
      <p:nvGrpSpPr>
        <p:cNvPr id="1" name=""/>
        <p:cNvGrpSpPr/>
        <p:nvPr/>
      </p:nvGrpSpPr>
      <p:grpSpPr>
        <a:xfrm>
          <a:off x="0" y="0"/>
          <a:ext cx="0" cy="0"/>
          <a:chOff x="0" y="0"/>
          <a:chExt cx="0" cy="0"/>
        </a:xfrm>
      </p:grpSpPr>
      <p:sp>
        <p:nvSpPr>
          <p:cNvPr id="3" name="Rectangle 2"/>
          <p:cNvSpPr/>
          <p:nvPr userDrawn="1"/>
        </p:nvSpPr>
        <p:spPr>
          <a:xfrm>
            <a:off x="15" y="9810803"/>
            <a:ext cx="18896893" cy="130621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150637" tIns="75315" rIns="150637" bIns="75315" rtlCol="0" anchor="ctr"/>
          <a:lstStyle/>
          <a:p>
            <a:pPr algn="ctr" defTabSz="1506345"/>
            <a:endParaRPr lang="ko-KR" altLang="en-US" sz="3000">
              <a:solidFill>
                <a:prstClr val="white"/>
              </a:solidFill>
              <a:latin typeface="Arial"/>
              <a:ea typeface="Arial Unicode MS"/>
              <a:sym typeface="Calibri"/>
            </a:endParaRPr>
          </a:p>
        </p:txBody>
      </p:sp>
      <p:sp>
        <p:nvSpPr>
          <p:cNvPr id="10" name="제목 1"/>
          <p:cNvSpPr>
            <a:spLocks noGrp="1"/>
          </p:cNvSpPr>
          <p:nvPr>
            <p:ph type="title" hasCustomPrompt="1"/>
          </p:nvPr>
        </p:nvSpPr>
        <p:spPr>
          <a:xfrm>
            <a:off x="1344586" y="9929551"/>
            <a:ext cx="17414934" cy="1068719"/>
          </a:xfrm>
          <a:prstGeom prst="rect">
            <a:avLst/>
          </a:prstGeom>
        </p:spPr>
        <p:txBody>
          <a:bodyPr lIns="150637" tIns="75315" rIns="150637" bIns="75315" anchor="ctr">
            <a:noAutofit/>
          </a:bodyPr>
          <a:lstStyle>
            <a:lvl1pPr algn="l">
              <a:defRPr sz="7900" b="0" baseline="0">
                <a:solidFill>
                  <a:schemeClr val="bg1"/>
                </a:solidFill>
                <a:latin typeface="+mj-lt"/>
                <a:cs typeface="Arial" pitchFamily="34" charset="0"/>
              </a:defRPr>
            </a:lvl1pPr>
          </a:lstStyle>
          <a:p>
            <a:r>
              <a:rPr lang="en-US" altLang="ko-KR" dirty="0"/>
              <a:t>IMAGES AND CONTENTS</a:t>
            </a:r>
            <a:endParaRPr lang="ko-KR" altLang="en-US" dirty="0"/>
          </a:p>
        </p:txBody>
      </p:sp>
      <p:sp>
        <p:nvSpPr>
          <p:cNvPr id="2" name="Rectangle 1"/>
          <p:cNvSpPr/>
          <p:nvPr userDrawn="1"/>
        </p:nvSpPr>
        <p:spPr>
          <a:xfrm>
            <a:off x="391240" y="311083"/>
            <a:ext cx="9565317" cy="39186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50637" tIns="75315" rIns="150637" bIns="75315" rtlCol="0" anchor="ctr"/>
          <a:lstStyle/>
          <a:p>
            <a:pPr algn="ctr" defTabSz="1506345"/>
            <a:endParaRPr lang="ko-KR" altLang="en-US" sz="3000">
              <a:solidFill>
                <a:prstClr val="white"/>
              </a:solidFill>
              <a:latin typeface="Arial"/>
              <a:ea typeface="Arial Unicode MS"/>
              <a:sym typeface="Calibri"/>
            </a:endParaRPr>
          </a:p>
        </p:txBody>
      </p:sp>
      <p:sp>
        <p:nvSpPr>
          <p:cNvPr id="5" name="Rectangle 4"/>
          <p:cNvSpPr/>
          <p:nvPr userDrawn="1"/>
        </p:nvSpPr>
        <p:spPr>
          <a:xfrm>
            <a:off x="10155125" y="311083"/>
            <a:ext cx="9617126" cy="391863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50637" tIns="75315" rIns="150637" bIns="75315" rtlCol="0" anchor="ctr"/>
          <a:lstStyle/>
          <a:p>
            <a:pPr algn="ctr" defTabSz="1506345"/>
            <a:endParaRPr lang="ko-KR" altLang="en-US" sz="3000">
              <a:solidFill>
                <a:prstClr val="white"/>
              </a:solidFill>
              <a:latin typeface="Arial"/>
              <a:ea typeface="Arial Unicode MS"/>
              <a:sym typeface="Calibri"/>
            </a:endParaRPr>
          </a:p>
        </p:txBody>
      </p:sp>
      <p:sp>
        <p:nvSpPr>
          <p:cNvPr id="7" name="Picture Placeholder 2"/>
          <p:cNvSpPr>
            <a:spLocks noGrp="1"/>
          </p:cNvSpPr>
          <p:nvPr>
            <p:ph type="pic" idx="15" hasCustomPrompt="1"/>
          </p:nvPr>
        </p:nvSpPr>
        <p:spPr>
          <a:xfrm>
            <a:off x="391254" y="498328"/>
            <a:ext cx="5386235" cy="3544152"/>
          </a:xfrm>
          <a:prstGeom prst="rect">
            <a:avLst/>
          </a:prstGeom>
          <a:solidFill>
            <a:schemeClr val="bg1">
              <a:lumMod val="95000"/>
            </a:schemeClr>
          </a:solidFill>
        </p:spPr>
        <p:txBody>
          <a:bodyPr lIns="150637" tIns="75315" rIns="150637" bIns="75315" anchor="ctr"/>
          <a:lstStyle>
            <a:lvl1pPr marL="0" indent="0" algn="ctr">
              <a:buNone/>
              <a:defRPr sz="2000">
                <a:solidFill>
                  <a:schemeClr val="tx1">
                    <a:lumMod val="75000"/>
                    <a:lumOff val="25000"/>
                  </a:schemeClr>
                </a:solidFill>
                <a:latin typeface="+mn-lt"/>
                <a:cs typeface="Arial" pitchFamily="34" charset="0"/>
              </a:defRPr>
            </a:lvl1pPr>
            <a:lvl2pPr marL="753170" indent="0">
              <a:buNone/>
              <a:defRPr sz="4600"/>
            </a:lvl2pPr>
            <a:lvl3pPr marL="1506345" indent="0">
              <a:buNone/>
              <a:defRPr sz="4000"/>
            </a:lvl3pPr>
            <a:lvl4pPr marL="2259524" indent="0">
              <a:buNone/>
              <a:defRPr sz="3300"/>
            </a:lvl4pPr>
            <a:lvl5pPr marL="3012694" indent="0">
              <a:buNone/>
              <a:defRPr sz="3300"/>
            </a:lvl5pPr>
            <a:lvl6pPr marL="3765870" indent="0">
              <a:buNone/>
              <a:defRPr sz="3300"/>
            </a:lvl6pPr>
            <a:lvl7pPr marL="4519045" indent="0">
              <a:buNone/>
              <a:defRPr sz="3300"/>
            </a:lvl7pPr>
            <a:lvl8pPr marL="5272218" indent="0">
              <a:buNone/>
              <a:defRPr sz="3300"/>
            </a:lvl8pPr>
            <a:lvl9pPr marL="6025393" indent="0">
              <a:buNone/>
              <a:defRPr sz="3300"/>
            </a:lvl9pPr>
          </a:lstStyle>
          <a:p>
            <a:r>
              <a:rPr lang="en-US" altLang="ko-KR" dirty="0"/>
              <a:t>Your Picture Here</a:t>
            </a:r>
            <a:endParaRPr lang="ko-KR" altLang="en-US" dirty="0"/>
          </a:p>
        </p:txBody>
      </p:sp>
      <p:sp>
        <p:nvSpPr>
          <p:cNvPr id="8" name="Picture Placeholder 2"/>
          <p:cNvSpPr>
            <a:spLocks noGrp="1"/>
          </p:cNvSpPr>
          <p:nvPr>
            <p:ph type="pic" idx="16" hasCustomPrompt="1"/>
          </p:nvPr>
        </p:nvSpPr>
        <p:spPr>
          <a:xfrm>
            <a:off x="10155137" y="498328"/>
            <a:ext cx="5386235" cy="3544152"/>
          </a:xfrm>
          <a:prstGeom prst="rect">
            <a:avLst/>
          </a:prstGeom>
          <a:solidFill>
            <a:schemeClr val="bg1">
              <a:lumMod val="95000"/>
            </a:schemeClr>
          </a:solidFill>
        </p:spPr>
        <p:txBody>
          <a:bodyPr lIns="150637" tIns="75315" rIns="150637" bIns="75315" anchor="ctr"/>
          <a:lstStyle>
            <a:lvl1pPr marL="0" indent="0" algn="ctr">
              <a:buNone/>
              <a:defRPr sz="2000">
                <a:solidFill>
                  <a:schemeClr val="tx1">
                    <a:lumMod val="75000"/>
                    <a:lumOff val="25000"/>
                  </a:schemeClr>
                </a:solidFill>
                <a:latin typeface="+mn-lt"/>
                <a:cs typeface="Arial" pitchFamily="34" charset="0"/>
              </a:defRPr>
            </a:lvl1pPr>
            <a:lvl2pPr marL="753170" indent="0">
              <a:buNone/>
              <a:defRPr sz="4600"/>
            </a:lvl2pPr>
            <a:lvl3pPr marL="1506345" indent="0">
              <a:buNone/>
              <a:defRPr sz="4000"/>
            </a:lvl3pPr>
            <a:lvl4pPr marL="2259524" indent="0">
              <a:buNone/>
              <a:defRPr sz="3300"/>
            </a:lvl4pPr>
            <a:lvl5pPr marL="3012694" indent="0">
              <a:buNone/>
              <a:defRPr sz="3300"/>
            </a:lvl5pPr>
            <a:lvl6pPr marL="3765870" indent="0">
              <a:buNone/>
              <a:defRPr sz="3300"/>
            </a:lvl6pPr>
            <a:lvl7pPr marL="4519045" indent="0">
              <a:buNone/>
              <a:defRPr sz="3300"/>
            </a:lvl7pPr>
            <a:lvl8pPr marL="5272218" indent="0">
              <a:buNone/>
              <a:defRPr sz="3300"/>
            </a:lvl8pPr>
            <a:lvl9pPr marL="6025393" indent="0">
              <a:buNone/>
              <a:defRPr sz="3300"/>
            </a:lvl9pPr>
          </a:lstStyle>
          <a:p>
            <a:r>
              <a:rPr lang="en-US" altLang="ko-KR" dirty="0"/>
              <a:t>Your Picture Here</a:t>
            </a:r>
            <a:endParaRPr lang="ko-KR" altLang="en-US" dirty="0"/>
          </a:p>
        </p:txBody>
      </p:sp>
      <p:sp>
        <p:nvSpPr>
          <p:cNvPr id="9" name="Picture Placeholder 2"/>
          <p:cNvSpPr>
            <a:spLocks noGrp="1"/>
          </p:cNvSpPr>
          <p:nvPr>
            <p:ph type="pic" idx="17" hasCustomPrompt="1"/>
          </p:nvPr>
        </p:nvSpPr>
        <p:spPr>
          <a:xfrm>
            <a:off x="8677914" y="4467214"/>
            <a:ext cx="11426188" cy="5224846"/>
          </a:xfrm>
          <a:prstGeom prst="rect">
            <a:avLst/>
          </a:prstGeom>
          <a:solidFill>
            <a:schemeClr val="bg1">
              <a:lumMod val="95000"/>
            </a:schemeClr>
          </a:solidFill>
        </p:spPr>
        <p:txBody>
          <a:bodyPr lIns="150637" tIns="75315" rIns="150637" bIns="75315" anchor="ctr"/>
          <a:lstStyle>
            <a:lvl1pPr marL="0" indent="0" algn="ctr">
              <a:buNone/>
              <a:defRPr sz="2000">
                <a:solidFill>
                  <a:schemeClr val="tx1">
                    <a:lumMod val="75000"/>
                    <a:lumOff val="25000"/>
                  </a:schemeClr>
                </a:solidFill>
                <a:latin typeface="+mn-lt"/>
                <a:cs typeface="Arial" pitchFamily="34" charset="0"/>
              </a:defRPr>
            </a:lvl1pPr>
            <a:lvl2pPr marL="753170" indent="0">
              <a:buNone/>
              <a:defRPr sz="4600"/>
            </a:lvl2pPr>
            <a:lvl3pPr marL="1506345" indent="0">
              <a:buNone/>
              <a:defRPr sz="4000"/>
            </a:lvl3pPr>
            <a:lvl4pPr marL="2259524" indent="0">
              <a:buNone/>
              <a:defRPr sz="3300"/>
            </a:lvl4pPr>
            <a:lvl5pPr marL="3012694" indent="0">
              <a:buNone/>
              <a:defRPr sz="3300"/>
            </a:lvl5pPr>
            <a:lvl6pPr marL="3765870" indent="0">
              <a:buNone/>
              <a:defRPr sz="3300"/>
            </a:lvl6pPr>
            <a:lvl7pPr marL="4519045" indent="0">
              <a:buNone/>
              <a:defRPr sz="3300"/>
            </a:lvl7pPr>
            <a:lvl8pPr marL="5272218" indent="0">
              <a:buNone/>
              <a:defRPr sz="3300"/>
            </a:lvl8pPr>
            <a:lvl9pPr marL="6025393" indent="0">
              <a:buNone/>
              <a:defRPr sz="3300"/>
            </a:lvl9pPr>
          </a:lstStyle>
          <a:p>
            <a:r>
              <a:rPr lang="en-US" altLang="ko-KR" dirty="0"/>
              <a:t>Your Picture Here</a:t>
            </a:r>
            <a:endParaRPr lang="ko-KR" altLang="en-US" dirty="0"/>
          </a:p>
        </p:txBody>
      </p:sp>
    </p:spTree>
    <p:extLst>
      <p:ext uri="{BB962C8B-B14F-4D97-AF65-F5344CB8AC3E}">
        <p14:creationId xmlns:p14="http://schemas.microsoft.com/office/powerpoint/2010/main" val="20757365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533486" y="404670"/>
            <a:ext cx="19083720" cy="1194337"/>
          </a:xfrm>
          <a:prstGeom prst="rect">
            <a:avLst/>
          </a:prstGeom>
        </p:spPr>
        <p:txBody>
          <a:bodyPr lIns="150637" tIns="75315" rIns="150637" bIns="75315" anchor="ctr"/>
          <a:lstStyle>
            <a:lvl1pPr marL="0" indent="0" algn="ctr">
              <a:buNone/>
              <a:defRPr sz="89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691040953"/>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533486" y="203625"/>
            <a:ext cx="19083720" cy="1194337"/>
          </a:xfrm>
          <a:prstGeom prst="rect">
            <a:avLst/>
          </a:prstGeom>
        </p:spPr>
        <p:txBody>
          <a:bodyPr lIns="150637" tIns="75315" rIns="150637" bIns="75315" anchor="ctr"/>
          <a:lstStyle>
            <a:lvl1pPr marL="0" indent="0" algn="ctr">
              <a:buNone/>
              <a:defRPr sz="89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583750" y="1866092"/>
            <a:ext cx="5871556" cy="8909223"/>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0637" tIns="75315" rIns="150637" bIns="75315" rtlCol="0" anchor="ctr"/>
          <a:lstStyle/>
          <a:p>
            <a:pPr algn="ctr" defTabSz="1506345"/>
            <a:endParaRPr lang="ko-KR" altLang="en-US" sz="2100">
              <a:solidFill>
                <a:prstClr val="white"/>
              </a:solidFill>
              <a:latin typeface="Arial"/>
              <a:ea typeface="Arial Unicode MS"/>
              <a:sym typeface="Calibri"/>
            </a:endParaRPr>
          </a:p>
        </p:txBody>
      </p:sp>
      <p:sp>
        <p:nvSpPr>
          <p:cNvPr id="4" name="Rounded Rectangle 3"/>
          <p:cNvSpPr/>
          <p:nvPr userDrawn="1"/>
        </p:nvSpPr>
        <p:spPr>
          <a:xfrm>
            <a:off x="877135" y="2222127"/>
            <a:ext cx="253722" cy="8270436"/>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50637" tIns="75315" rIns="150637" bIns="75315" rtlCol="0" anchor="ctr"/>
          <a:lstStyle/>
          <a:p>
            <a:pPr algn="ctr" defTabSz="1506345"/>
            <a:endParaRPr lang="ko-KR" altLang="en-US" sz="2100">
              <a:solidFill>
                <a:prstClr val="white"/>
              </a:solidFill>
              <a:latin typeface="Arial"/>
              <a:ea typeface="Arial Unicode MS"/>
              <a:sym typeface="Calibri"/>
            </a:endParaRPr>
          </a:p>
        </p:txBody>
      </p:sp>
      <p:sp>
        <p:nvSpPr>
          <p:cNvPr id="5" name="Half Frame 4"/>
          <p:cNvSpPr/>
          <p:nvPr userDrawn="1"/>
        </p:nvSpPr>
        <p:spPr>
          <a:xfrm rot="5400000">
            <a:off x="5041131" y="2105337"/>
            <a:ext cx="1131016" cy="112978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50637" tIns="75315" rIns="150637" bIns="75315" rtlCol="0" anchor="ctr"/>
          <a:lstStyle/>
          <a:p>
            <a:pPr algn="ctr" defTabSz="1506345"/>
            <a:endParaRPr lang="ko-KR" altLang="en-US" sz="2100">
              <a:solidFill>
                <a:prstClr val="black">
                  <a:lumMod val="85000"/>
                  <a:lumOff val="15000"/>
                </a:prstClr>
              </a:solidFill>
              <a:latin typeface="Arial"/>
              <a:ea typeface="Arial Unicode MS"/>
              <a:sym typeface="Calibri"/>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1173570" y="2699887"/>
            <a:ext cx="3680884" cy="862829"/>
          </a:xfrm>
          <a:prstGeom prst="rect">
            <a:avLst/>
          </a:prstGeom>
          <a:noFill/>
        </p:spPr>
        <p:txBody>
          <a:bodyPr wrap="square" lIns="150637" tIns="75315" rIns="150637" bIns="75315" rtlCol="0" anchor="ctr">
            <a:spAutoFit/>
          </a:bodyPr>
          <a:lstStyle/>
          <a:p>
            <a:pPr defTabSz="1506345"/>
            <a:r>
              <a:rPr lang="en-US" altLang="ko-KR" sz="2300" b="1" dirty="0">
                <a:solidFill>
                  <a:prstClr val="white"/>
                </a:solidFill>
                <a:latin typeface="Arial" pitchFamily="34" charset="0"/>
                <a:ea typeface="Arial Unicode MS"/>
                <a:cs typeface="Arial" pitchFamily="34" charset="0"/>
                <a:sym typeface="Calibri"/>
              </a:rPr>
              <a:t>You can Resize without losing quality</a:t>
            </a:r>
            <a:endParaRPr lang="ko-KR" altLang="en-US" sz="2300" b="1" dirty="0">
              <a:solidFill>
                <a:prstClr val="white"/>
              </a:solidFill>
              <a:latin typeface="Arial" pitchFamily="34" charset="0"/>
              <a:ea typeface="Arial Unicode MS"/>
              <a:cs typeface="Arial" pitchFamily="34" charset="0"/>
              <a:sym typeface="Calibri"/>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1173570" y="3508344"/>
            <a:ext cx="3680884" cy="1218112"/>
          </a:xfrm>
          <a:prstGeom prst="rect">
            <a:avLst/>
          </a:prstGeom>
          <a:noFill/>
        </p:spPr>
        <p:txBody>
          <a:bodyPr wrap="square" lIns="150637" tIns="75315" rIns="150637" bIns="75315" rtlCol="0" anchor="ctr">
            <a:spAutoFit/>
          </a:bodyPr>
          <a:lstStyle/>
          <a:p>
            <a:pPr defTabSz="1506345"/>
            <a:r>
              <a:rPr lang="en-US" altLang="ko-KR" sz="2300" b="1" dirty="0">
                <a:solidFill>
                  <a:prstClr val="white"/>
                </a:solidFill>
                <a:latin typeface="Arial" pitchFamily="34" charset="0"/>
                <a:ea typeface="Arial Unicode MS"/>
                <a:cs typeface="Arial" pitchFamily="34" charset="0"/>
                <a:sym typeface="Calibri"/>
              </a:rPr>
              <a:t>You can Change Fill Color &amp;</a:t>
            </a:r>
          </a:p>
          <a:p>
            <a:pPr defTabSz="1506345"/>
            <a:r>
              <a:rPr lang="en-US" altLang="ko-KR" sz="2300" b="1" dirty="0">
                <a:solidFill>
                  <a:prstClr val="white"/>
                </a:solidFill>
                <a:latin typeface="Arial" pitchFamily="34" charset="0"/>
                <a:ea typeface="Arial Unicode MS"/>
                <a:cs typeface="Arial" pitchFamily="34" charset="0"/>
                <a:sym typeface="Calibri"/>
              </a:rPr>
              <a:t>Line Color</a:t>
            </a:r>
            <a:endParaRPr lang="ko-KR" altLang="en-US" sz="2300" b="1" dirty="0">
              <a:solidFill>
                <a:prstClr val="white"/>
              </a:solidFill>
              <a:latin typeface="Arial" pitchFamily="34" charset="0"/>
              <a:ea typeface="Arial Unicode MS"/>
              <a:cs typeface="Arial" pitchFamily="34" charset="0"/>
              <a:sym typeface="Calibri"/>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1189278" y="9578545"/>
            <a:ext cx="3680475" cy="507547"/>
          </a:xfrm>
          <a:prstGeom prst="rect">
            <a:avLst/>
          </a:prstGeom>
          <a:noFill/>
        </p:spPr>
        <p:txBody>
          <a:bodyPr wrap="square" lIns="150637" tIns="75315" rIns="150637" bIns="75315" rtlCol="0" anchor="ctr">
            <a:spAutoFit/>
          </a:bodyPr>
          <a:lstStyle/>
          <a:p>
            <a:pPr defTabSz="1506345"/>
            <a:r>
              <a:rPr lang="en-US" altLang="ko-KR" sz="2300" dirty="0">
                <a:solidFill>
                  <a:prstClr val="white"/>
                </a:solidFill>
                <a:latin typeface="Arial" pitchFamily="34" charset="0"/>
                <a:ea typeface="Arial Unicode MS"/>
                <a:cs typeface="Arial" pitchFamily="34" charset="0"/>
                <a:sym typeface="Calibri"/>
              </a:rPr>
              <a:t>www.allppt.com</a:t>
            </a:r>
            <a:endParaRPr lang="ko-KR" altLang="en-US" sz="2300" dirty="0">
              <a:solidFill>
                <a:prstClr val="white"/>
              </a:solidFill>
              <a:latin typeface="Arial" pitchFamily="34" charset="0"/>
              <a:ea typeface="Arial Unicode MS"/>
              <a:cs typeface="Arial" pitchFamily="34" charset="0"/>
              <a:sym typeface="Calibri"/>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1189277" y="7338927"/>
            <a:ext cx="4480708" cy="2283959"/>
          </a:xfrm>
          <a:prstGeom prst="rect">
            <a:avLst/>
          </a:prstGeom>
          <a:noFill/>
        </p:spPr>
        <p:txBody>
          <a:bodyPr wrap="square" lIns="150637" tIns="75315" rIns="150637" bIns="75315" rtlCol="0" anchor="ctr">
            <a:spAutoFit/>
          </a:bodyPr>
          <a:lstStyle/>
          <a:p>
            <a:pPr defTabSz="1506345"/>
            <a:r>
              <a:rPr lang="en-US" altLang="ko-KR" sz="4600" b="1" dirty="0">
                <a:solidFill>
                  <a:prstClr val="white"/>
                </a:solidFill>
                <a:latin typeface="Arial"/>
                <a:ea typeface="Arial Unicode MS"/>
                <a:cs typeface="Arial" pitchFamily="34" charset="0"/>
                <a:sym typeface="Calibri"/>
              </a:rPr>
              <a:t>FREE </a:t>
            </a:r>
          </a:p>
          <a:p>
            <a:pPr defTabSz="1506345"/>
            <a:r>
              <a:rPr lang="en-US" altLang="ko-KR" sz="4600" b="1" dirty="0">
                <a:solidFill>
                  <a:prstClr val="white"/>
                </a:solidFill>
                <a:latin typeface="Arial"/>
                <a:ea typeface="Arial Unicode MS"/>
                <a:cs typeface="Arial" pitchFamily="34" charset="0"/>
                <a:sym typeface="Calibri"/>
              </a:rPr>
              <a:t>PPT TEMPLATES</a:t>
            </a:r>
          </a:p>
        </p:txBody>
      </p:sp>
    </p:spTree>
    <p:extLst>
      <p:ext uri="{BB962C8B-B14F-4D97-AF65-F5344CB8AC3E}">
        <p14:creationId xmlns:p14="http://schemas.microsoft.com/office/powerpoint/2010/main" val="776650717"/>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itleOnly">
  <p:cSld name="Title Only">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82157" y="269592"/>
            <a:ext cx="17339786" cy="1218758"/>
          </a:xfrm>
        </p:spPr>
        <p:txBody>
          <a:bodyPr lIns="150637" tIns="75315" rIns="150637" bIns="75315">
            <a:normAutofit/>
          </a:bodyPr>
          <a:lstStyle>
            <a:lvl1pPr>
              <a:defRPr sz="5900"/>
            </a:lvl1pPr>
          </a:lstStyle>
          <a:p>
            <a:r>
              <a:rPr lang="en-US" dirty="0"/>
              <a:t>Click to edit Master title style</a:t>
            </a:r>
          </a:p>
        </p:txBody>
      </p:sp>
      <p:grpSp>
        <p:nvGrpSpPr>
          <p:cNvPr id="3" name="Group 2">
            <a:extLst>
              <a:ext uri="{FF2B5EF4-FFF2-40B4-BE49-F238E27FC236}">
                <a16:creationId xmlns:a16="http://schemas.microsoft.com/office/drawing/2014/main" id="{75930DF0-104B-4293-A7F6-66AEFF3E6AF8}"/>
              </a:ext>
            </a:extLst>
          </p:cNvPr>
          <p:cNvGrpSpPr/>
          <p:nvPr userDrawn="1"/>
        </p:nvGrpSpPr>
        <p:grpSpPr>
          <a:xfrm>
            <a:off x="20701950" y="4"/>
            <a:ext cx="2716697" cy="2994882"/>
            <a:chOff x="12554553" y="1"/>
            <a:chExt cx="1647523" cy="1816099"/>
          </a:xfrm>
        </p:grpSpPr>
        <p:sp>
          <p:nvSpPr>
            <p:cNvPr id="4" name="Rectangle: Folded Corner 3">
              <a:extLst>
                <a:ext uri="{FF2B5EF4-FFF2-40B4-BE49-F238E27FC236}">
                  <a16:creationId xmlns:a16="http://schemas.microsoft.com/office/drawing/2014/main" id="{9FDF5E90-AE29-4303-979F-161F791D98BB}"/>
                </a:ext>
              </a:extLst>
            </p:cNvPr>
            <p:cNvSpPr/>
            <p:nvPr userDrawn="1"/>
          </p:nvSpPr>
          <p:spPr>
            <a:xfrm>
              <a:off x="12554553" y="1"/>
              <a:ext cx="1644047" cy="1816099"/>
            </a:xfrm>
            <a:prstGeom prst="foldedCorner">
              <a:avLst/>
            </a:prstGeom>
            <a:ln>
              <a:noFill/>
            </a:ln>
            <a:effectLst>
              <a:outerShdw blurRad="101600" dist="635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Ins="0" rtlCol="0" anchor="t"/>
            <a:lstStyle/>
            <a:p>
              <a:pPr defTabSz="1506345"/>
              <a:r>
                <a:rPr lang="en-US" sz="2300" dirty="0">
                  <a:solidFill>
                    <a:srgbClr val="5CBE7A">
                      <a:lumMod val="50000"/>
                    </a:srgbClr>
                  </a:solidFill>
                  <a:latin typeface="Arial"/>
                  <a:ea typeface="Arial Unicode MS"/>
                  <a:sym typeface="Calibri"/>
                </a:rPr>
                <a:t>To insert Your own icons*:</a:t>
              </a:r>
            </a:p>
            <a:p>
              <a:pPr defTabSz="1506345"/>
              <a:endParaRPr lang="en-US" sz="2300" dirty="0">
                <a:solidFill>
                  <a:srgbClr val="5CBE7A">
                    <a:lumMod val="50000"/>
                  </a:srgbClr>
                </a:solidFill>
                <a:latin typeface="Arial"/>
                <a:ea typeface="Arial Unicode MS"/>
                <a:sym typeface="Calibri"/>
              </a:endParaRPr>
            </a:p>
            <a:p>
              <a:pPr defTabSz="1506345"/>
              <a:r>
                <a:rPr lang="en-US" sz="2300" b="1" dirty="0">
                  <a:solidFill>
                    <a:srgbClr val="5CBE7A">
                      <a:lumMod val="50000"/>
                    </a:srgbClr>
                  </a:solidFill>
                  <a:latin typeface="Arial"/>
                  <a:ea typeface="Arial Unicode MS"/>
                  <a:sym typeface="Calibri"/>
                </a:rPr>
                <a:t>Insert</a:t>
              </a:r>
              <a:r>
                <a:rPr lang="en-US" sz="2300" dirty="0">
                  <a:solidFill>
                    <a:srgbClr val="5CBE7A">
                      <a:lumMod val="50000"/>
                    </a:srgbClr>
                  </a:solidFill>
                  <a:latin typeface="Arial"/>
                  <a:ea typeface="Arial Unicode MS"/>
                  <a:sym typeface="Calibri"/>
                </a:rPr>
                <a:t> &gt;&gt; </a:t>
              </a:r>
              <a:r>
                <a:rPr lang="en-US" sz="2300" b="1" dirty="0">
                  <a:solidFill>
                    <a:srgbClr val="5CBE7A">
                      <a:lumMod val="50000"/>
                    </a:srgbClr>
                  </a:solidFill>
                  <a:latin typeface="Arial"/>
                  <a:ea typeface="Arial Unicode MS"/>
                  <a:sym typeface="Calibri"/>
                </a:rPr>
                <a:t>Icons</a:t>
              </a:r>
            </a:p>
            <a:p>
              <a:pPr defTabSz="1506345"/>
              <a:endParaRPr lang="en-US" sz="2300" dirty="0">
                <a:solidFill>
                  <a:srgbClr val="5CBE7A">
                    <a:lumMod val="50000"/>
                  </a:srgbClr>
                </a:solidFill>
                <a:latin typeface="Arial"/>
                <a:ea typeface="Arial Unicode MS"/>
                <a:sym typeface="Calibri"/>
              </a:endParaRPr>
            </a:p>
            <a:p>
              <a:pPr defTabSz="1506345"/>
              <a:r>
                <a:rPr lang="en-US" sz="2000" i="1" dirty="0">
                  <a:solidFill>
                    <a:srgbClr val="5CBE7A">
                      <a:lumMod val="50000"/>
                    </a:srgbClr>
                  </a:solidFill>
                  <a:latin typeface="Arial"/>
                  <a:ea typeface="Arial Unicode MS"/>
                  <a:sym typeface="Calibri"/>
                </a:rPr>
                <a:t>(*Only available to Office 365 subscribers)</a:t>
              </a:r>
            </a:p>
          </p:txBody>
        </p:sp>
        <p:pic>
          <p:nvPicPr>
            <p:cNvPr id="5" name="Picture 4">
              <a:extLst>
                <a:ext uri="{FF2B5EF4-FFF2-40B4-BE49-F238E27FC236}">
                  <a16:creationId xmlns:a16="http://schemas.microsoft.com/office/drawing/2014/main" id="{9C25032D-D31A-446E-BBAA-A896C50E8CFA}"/>
                </a:ext>
              </a:extLst>
            </p:cNvPr>
            <p:cNvPicPr>
              <a:picLocks noChangeAspect="1"/>
            </p:cNvPicPr>
            <p:nvPr userDrawn="1"/>
          </p:nvPicPr>
          <p:blipFill>
            <a:blip r:embed="rId2"/>
            <a:stretch>
              <a:fillRect/>
            </a:stretch>
          </p:blipFill>
          <p:spPr>
            <a:xfrm>
              <a:off x="13802026" y="424090"/>
              <a:ext cx="400050" cy="657225"/>
            </a:xfrm>
            <a:prstGeom prst="rect">
              <a:avLst/>
            </a:prstGeom>
          </p:spPr>
        </p:pic>
      </p:grpSp>
    </p:spTree>
    <p:extLst>
      <p:ext uri="{BB962C8B-B14F-4D97-AF65-F5344CB8AC3E}">
        <p14:creationId xmlns:p14="http://schemas.microsoft.com/office/powerpoint/2010/main" val="42477150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1_Title and Content">
    <p:spTree>
      <p:nvGrpSpPr>
        <p:cNvPr id="1" name=""/>
        <p:cNvGrpSpPr/>
        <p:nvPr/>
      </p:nvGrpSpPr>
      <p:grpSpPr>
        <a:xfrm>
          <a:off x="0" y="0"/>
          <a:ext cx="0" cy="0"/>
          <a:chOff x="0" y="0"/>
          <a:chExt cx="0" cy="0"/>
        </a:xfrm>
      </p:grpSpPr>
      <p:sp>
        <p:nvSpPr>
          <p:cNvPr id="147" name="Shape 147"/>
          <p:cNvSpPr>
            <a:spLocks noGrp="1"/>
          </p:cNvSpPr>
          <p:nvPr>
            <p:ph type="title"/>
          </p:nvPr>
        </p:nvSpPr>
        <p:spPr>
          <a:xfrm>
            <a:off x="1005224" y="519660"/>
            <a:ext cx="14351439" cy="1632132"/>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48" name="Shape 148"/>
          <p:cNvSpPr>
            <a:spLocks noGrp="1"/>
          </p:cNvSpPr>
          <p:nvPr>
            <p:ph type="body" sz="quarter" idx="1"/>
          </p:nvPr>
        </p:nvSpPr>
        <p:spPr>
          <a:xfrm>
            <a:off x="1005205" y="2602614"/>
            <a:ext cx="18093690" cy="277156"/>
          </a:xfrm>
          <a:prstGeom prst="rect">
            <a:avLst/>
          </a:prstGeom>
        </p:spPr>
        <p:txBody>
          <a:bodyPr>
            <a:normAutofit/>
          </a:bodyPr>
          <a:lstStyle>
            <a:lvl1pPr>
              <a:spcBef>
                <a:spcPts val="0"/>
              </a:spcBef>
              <a:defRPr sz="1800">
                <a:solidFill>
                  <a:srgbClr val="000000"/>
                </a:solidFill>
              </a:defRPr>
            </a:lvl1pPr>
            <a:lvl2pPr indent="456771">
              <a:spcBef>
                <a:spcPts val="0"/>
              </a:spcBef>
              <a:defRPr sz="1800">
                <a:solidFill>
                  <a:srgbClr val="000000"/>
                </a:solidFill>
              </a:defRPr>
            </a:lvl2pPr>
            <a:lvl3pPr marL="0" indent="913544">
              <a:spcBef>
                <a:spcPts val="0"/>
              </a:spcBef>
              <a:buSzTx/>
              <a:buNone/>
              <a:defRPr sz="1800">
                <a:solidFill>
                  <a:srgbClr val="000000"/>
                </a:solidFill>
              </a:defRPr>
            </a:lvl3pPr>
            <a:lvl4pPr marL="0" indent="1370311">
              <a:spcBef>
                <a:spcPts val="0"/>
              </a:spcBef>
              <a:buSzTx/>
              <a:buNone/>
              <a:defRPr sz="1800">
                <a:solidFill>
                  <a:srgbClr val="000000"/>
                </a:solidFill>
              </a:defRPr>
            </a:lvl4pPr>
            <a:lvl5pPr marL="0" indent="1827085">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49" name="Shape 149"/>
          <p:cNvSpPr>
            <a:spLocks noGrp="1"/>
          </p:cNvSpPr>
          <p:nvPr>
            <p:ph type="sldNum" sz="quarter" idx="2"/>
          </p:nvPr>
        </p:nvSpPr>
        <p:spPr>
          <a:xfrm>
            <a:off x="18857646" y="778335"/>
            <a:ext cx="241252" cy="246221"/>
          </a:xfrm>
          <a:prstGeom prst="rect">
            <a:avLst/>
          </a:prstGeom>
        </p:spPr>
        <p:txBody>
          <a:bodyPr/>
          <a:lstStyle>
            <a:lvl1pPr defTabSz="912374">
              <a:defRPr sz="1600"/>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638282853"/>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2_Two Content">
    <p:spTree>
      <p:nvGrpSpPr>
        <p:cNvPr id="1" name=""/>
        <p:cNvGrpSpPr/>
        <p:nvPr/>
      </p:nvGrpSpPr>
      <p:grpSpPr>
        <a:xfrm>
          <a:off x="0" y="0"/>
          <a:ext cx="0" cy="0"/>
          <a:chOff x="0" y="0"/>
          <a:chExt cx="0" cy="0"/>
        </a:xfrm>
      </p:grpSpPr>
      <p:sp>
        <p:nvSpPr>
          <p:cNvPr id="156" name="Shape 156"/>
          <p:cNvSpPr>
            <a:spLocks noGrp="1"/>
          </p:cNvSpPr>
          <p:nvPr>
            <p:ph type="title"/>
          </p:nvPr>
        </p:nvSpPr>
        <p:spPr>
          <a:xfrm>
            <a:off x="1005224" y="519660"/>
            <a:ext cx="14351439" cy="1632132"/>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57" name="Shape 157"/>
          <p:cNvSpPr>
            <a:spLocks noGrp="1"/>
          </p:cNvSpPr>
          <p:nvPr>
            <p:ph type="body" sz="quarter" idx="1"/>
          </p:nvPr>
        </p:nvSpPr>
        <p:spPr>
          <a:xfrm>
            <a:off x="1005209" y="2602614"/>
            <a:ext cx="8745285" cy="277156"/>
          </a:xfrm>
          <a:prstGeom prst="rect">
            <a:avLst/>
          </a:prstGeom>
        </p:spPr>
        <p:txBody>
          <a:bodyPr>
            <a:normAutofit/>
          </a:bodyPr>
          <a:lstStyle>
            <a:lvl1pPr>
              <a:spcBef>
                <a:spcPts val="0"/>
              </a:spcBef>
              <a:defRPr sz="1800">
                <a:solidFill>
                  <a:srgbClr val="000000"/>
                </a:solidFill>
              </a:defRPr>
            </a:lvl1pPr>
            <a:lvl2pPr indent="456771">
              <a:spcBef>
                <a:spcPts val="0"/>
              </a:spcBef>
              <a:defRPr sz="1800">
                <a:solidFill>
                  <a:srgbClr val="000000"/>
                </a:solidFill>
              </a:defRPr>
            </a:lvl2pPr>
            <a:lvl3pPr marL="0" indent="913544">
              <a:spcBef>
                <a:spcPts val="0"/>
              </a:spcBef>
              <a:buSzTx/>
              <a:buNone/>
              <a:defRPr sz="1800">
                <a:solidFill>
                  <a:srgbClr val="000000"/>
                </a:solidFill>
              </a:defRPr>
            </a:lvl3pPr>
            <a:lvl4pPr marL="0" indent="1370311">
              <a:spcBef>
                <a:spcPts val="0"/>
              </a:spcBef>
              <a:buSzTx/>
              <a:buNone/>
              <a:defRPr sz="1800">
                <a:solidFill>
                  <a:srgbClr val="000000"/>
                </a:solidFill>
              </a:defRPr>
            </a:lvl4pPr>
            <a:lvl5pPr marL="0" indent="1827085">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58" name="Shape 158"/>
          <p:cNvSpPr>
            <a:spLocks noGrp="1"/>
          </p:cNvSpPr>
          <p:nvPr>
            <p:ph type="sldNum" sz="quarter" idx="2"/>
          </p:nvPr>
        </p:nvSpPr>
        <p:spPr>
          <a:xfrm>
            <a:off x="18857646" y="778335"/>
            <a:ext cx="241252" cy="246221"/>
          </a:xfrm>
          <a:prstGeom prst="rect">
            <a:avLst/>
          </a:prstGeom>
        </p:spPr>
        <p:txBody>
          <a:bodyPr/>
          <a:lstStyle>
            <a:lvl1pPr defTabSz="912374">
              <a:defRPr sz="1600"/>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952752366"/>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2_Title Slide">
    <p:spTree>
      <p:nvGrpSpPr>
        <p:cNvPr id="1" name=""/>
        <p:cNvGrpSpPr/>
        <p:nvPr/>
      </p:nvGrpSpPr>
      <p:grpSpPr>
        <a:xfrm>
          <a:off x="0" y="0"/>
          <a:ext cx="0" cy="0"/>
          <a:chOff x="0" y="0"/>
          <a:chExt cx="0" cy="0"/>
        </a:xfrm>
      </p:grpSpPr>
      <p:sp>
        <p:nvSpPr>
          <p:cNvPr id="180" name="Shape 180"/>
          <p:cNvSpPr>
            <a:spLocks noGrp="1"/>
          </p:cNvSpPr>
          <p:nvPr>
            <p:ph type="title"/>
          </p:nvPr>
        </p:nvSpPr>
        <p:spPr>
          <a:xfrm>
            <a:off x="5231263" y="3821114"/>
            <a:ext cx="9641583" cy="1647531"/>
          </a:xfrm>
          <a:prstGeom prst="rect">
            <a:avLst/>
          </a:prstGeom>
        </p:spPr>
        <p:txBody>
          <a:bodyPr>
            <a:normAutofit/>
          </a:bodyPr>
          <a:lstStyle>
            <a:lvl1pPr algn="ctr">
              <a:lnSpc>
                <a:spcPct val="100000"/>
              </a:lnSpc>
              <a:defRPr sz="10700">
                <a:solidFill>
                  <a:srgbClr val="333E47"/>
                </a:solidFill>
              </a:defRPr>
            </a:lvl1pPr>
          </a:lstStyle>
          <a:p>
            <a:r>
              <a:t>Title Text</a:t>
            </a:r>
          </a:p>
        </p:txBody>
      </p:sp>
      <p:sp>
        <p:nvSpPr>
          <p:cNvPr id="181" name="Shape 181"/>
          <p:cNvSpPr>
            <a:spLocks noGrp="1"/>
          </p:cNvSpPr>
          <p:nvPr>
            <p:ph type="body" sz="quarter" idx="1"/>
          </p:nvPr>
        </p:nvSpPr>
        <p:spPr>
          <a:xfrm>
            <a:off x="6286707" y="5918503"/>
            <a:ext cx="7530690" cy="762176"/>
          </a:xfrm>
          <a:prstGeom prst="rect">
            <a:avLst/>
          </a:prstGeom>
        </p:spPr>
        <p:txBody>
          <a:bodyPr>
            <a:normAutofit/>
          </a:bodyPr>
          <a:lstStyle>
            <a:lvl1pPr algn="ctr">
              <a:spcBef>
                <a:spcPts val="0"/>
              </a:spcBef>
              <a:defRPr sz="4900">
                <a:solidFill>
                  <a:srgbClr val="333E47"/>
                </a:solidFill>
              </a:defRPr>
            </a:lvl1pPr>
            <a:lvl2pPr indent="456905" algn="ctr">
              <a:spcBef>
                <a:spcPts val="0"/>
              </a:spcBef>
              <a:defRPr sz="4900">
                <a:solidFill>
                  <a:srgbClr val="333E47"/>
                </a:solidFill>
              </a:defRPr>
            </a:lvl2pPr>
            <a:lvl3pPr marL="0" indent="913807" algn="ctr">
              <a:spcBef>
                <a:spcPts val="0"/>
              </a:spcBef>
              <a:buSzTx/>
              <a:buNone/>
              <a:defRPr sz="4900">
                <a:solidFill>
                  <a:srgbClr val="333E47"/>
                </a:solidFill>
              </a:defRPr>
            </a:lvl3pPr>
            <a:lvl4pPr marL="0" indent="1370709" algn="ctr">
              <a:spcBef>
                <a:spcPts val="0"/>
              </a:spcBef>
              <a:buSzTx/>
              <a:buNone/>
              <a:defRPr sz="4900">
                <a:solidFill>
                  <a:srgbClr val="333E47"/>
                </a:solidFill>
              </a:defRPr>
            </a:lvl4pPr>
            <a:lvl5pPr marL="0" indent="1827616" algn="ctr">
              <a:spcBef>
                <a:spcPts val="0"/>
              </a:spcBef>
              <a:buSzTx/>
              <a:buNone/>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82" name="Shape 182"/>
          <p:cNvSpPr>
            <a:spLocks noGrp="1"/>
          </p:cNvSpPr>
          <p:nvPr>
            <p:ph type="sldNum" sz="quarter" idx="2"/>
          </p:nvPr>
        </p:nvSpPr>
        <p:spPr>
          <a:xfrm>
            <a:off x="18857646" y="778331"/>
            <a:ext cx="241252" cy="246221"/>
          </a:xfrm>
          <a:prstGeom prst="rect">
            <a:avLst/>
          </a:prstGeom>
        </p:spPr>
        <p:txBody>
          <a:bodyPr/>
          <a:lstStyle>
            <a:lvl1pPr defTabSz="912374">
              <a:defRPr sz="1600"/>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2689994359"/>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2_Title and Content">
    <p:spTree>
      <p:nvGrpSpPr>
        <p:cNvPr id="1" name=""/>
        <p:cNvGrpSpPr/>
        <p:nvPr/>
      </p:nvGrpSpPr>
      <p:grpSpPr>
        <a:xfrm>
          <a:off x="0" y="0"/>
          <a:ext cx="0" cy="0"/>
          <a:chOff x="0" y="0"/>
          <a:chExt cx="0" cy="0"/>
        </a:xfrm>
      </p:grpSpPr>
      <p:sp>
        <p:nvSpPr>
          <p:cNvPr id="198" name="Shape 198"/>
          <p:cNvSpPr>
            <a:spLocks noGrp="1"/>
          </p:cNvSpPr>
          <p:nvPr>
            <p:ph type="title"/>
          </p:nvPr>
        </p:nvSpPr>
        <p:spPr>
          <a:xfrm>
            <a:off x="1005224" y="519657"/>
            <a:ext cx="14351439" cy="1647530"/>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199" name="Shape 199"/>
          <p:cNvSpPr>
            <a:spLocks noGrp="1"/>
          </p:cNvSpPr>
          <p:nvPr>
            <p:ph type="body" idx="1"/>
          </p:nvPr>
        </p:nvSpPr>
        <p:spPr>
          <a:xfrm>
            <a:off x="1005205" y="2602611"/>
            <a:ext cx="18093690" cy="7468365"/>
          </a:xfrm>
          <a:prstGeom prst="rect">
            <a:avLst/>
          </a:prstGeom>
        </p:spPr>
        <p:txBody>
          <a:bodyPr>
            <a:normAutofit/>
          </a:bodyPr>
          <a:lstStyle>
            <a:lvl1pPr>
              <a:spcBef>
                <a:spcPts val="0"/>
              </a:spcBef>
              <a:defRPr sz="1800">
                <a:solidFill>
                  <a:srgbClr val="000000"/>
                </a:solidFill>
              </a:defRPr>
            </a:lvl1pPr>
            <a:lvl2pPr indent="456905">
              <a:spcBef>
                <a:spcPts val="0"/>
              </a:spcBef>
              <a:defRPr sz="1800">
                <a:solidFill>
                  <a:srgbClr val="000000"/>
                </a:solidFill>
              </a:defRPr>
            </a:lvl2pPr>
            <a:lvl3pPr marL="0" indent="913807">
              <a:spcBef>
                <a:spcPts val="0"/>
              </a:spcBef>
              <a:buSzTx/>
              <a:buNone/>
              <a:defRPr sz="1800">
                <a:solidFill>
                  <a:srgbClr val="000000"/>
                </a:solidFill>
              </a:defRPr>
            </a:lvl3pPr>
            <a:lvl4pPr marL="0" indent="1370709">
              <a:spcBef>
                <a:spcPts val="0"/>
              </a:spcBef>
              <a:buSzTx/>
              <a:buNone/>
              <a:defRPr sz="1800">
                <a:solidFill>
                  <a:srgbClr val="000000"/>
                </a:solidFill>
              </a:defRPr>
            </a:lvl4pPr>
            <a:lvl5pPr marL="0" indent="1827616">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00" name="Shape 200"/>
          <p:cNvSpPr>
            <a:spLocks noGrp="1"/>
          </p:cNvSpPr>
          <p:nvPr>
            <p:ph type="sldNum" sz="quarter" idx="2"/>
          </p:nvPr>
        </p:nvSpPr>
        <p:spPr>
          <a:xfrm>
            <a:off x="18857646" y="778331"/>
            <a:ext cx="241252" cy="246221"/>
          </a:xfrm>
          <a:prstGeom prst="rect">
            <a:avLst/>
          </a:prstGeom>
        </p:spPr>
        <p:txBody>
          <a:bodyPr/>
          <a:lstStyle>
            <a:lvl1pPr defTabSz="912374">
              <a:defRPr sz="1600"/>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092304561"/>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3_Two Content">
    <p:spTree>
      <p:nvGrpSpPr>
        <p:cNvPr id="1" name=""/>
        <p:cNvGrpSpPr/>
        <p:nvPr/>
      </p:nvGrpSpPr>
      <p:grpSpPr>
        <a:xfrm>
          <a:off x="0" y="0"/>
          <a:ext cx="0" cy="0"/>
          <a:chOff x="0" y="0"/>
          <a:chExt cx="0" cy="0"/>
        </a:xfrm>
      </p:grpSpPr>
      <p:sp>
        <p:nvSpPr>
          <p:cNvPr id="207" name="Shape 207"/>
          <p:cNvSpPr>
            <a:spLocks noGrp="1"/>
          </p:cNvSpPr>
          <p:nvPr>
            <p:ph type="title"/>
          </p:nvPr>
        </p:nvSpPr>
        <p:spPr>
          <a:xfrm>
            <a:off x="1005224" y="519657"/>
            <a:ext cx="14351439" cy="1647530"/>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208" name="Shape 208"/>
          <p:cNvSpPr>
            <a:spLocks noGrp="1"/>
          </p:cNvSpPr>
          <p:nvPr>
            <p:ph type="body" sz="half" idx="1"/>
          </p:nvPr>
        </p:nvSpPr>
        <p:spPr>
          <a:xfrm>
            <a:off x="1005209" y="2602611"/>
            <a:ext cx="8745285" cy="7468365"/>
          </a:xfrm>
          <a:prstGeom prst="rect">
            <a:avLst/>
          </a:prstGeom>
        </p:spPr>
        <p:txBody>
          <a:bodyPr>
            <a:normAutofit/>
          </a:bodyPr>
          <a:lstStyle>
            <a:lvl1pPr>
              <a:spcBef>
                <a:spcPts val="0"/>
              </a:spcBef>
              <a:defRPr sz="1800">
                <a:solidFill>
                  <a:srgbClr val="000000"/>
                </a:solidFill>
              </a:defRPr>
            </a:lvl1pPr>
            <a:lvl2pPr indent="456905">
              <a:spcBef>
                <a:spcPts val="0"/>
              </a:spcBef>
              <a:defRPr sz="1800">
                <a:solidFill>
                  <a:srgbClr val="000000"/>
                </a:solidFill>
              </a:defRPr>
            </a:lvl2pPr>
            <a:lvl3pPr marL="0" indent="913807">
              <a:spcBef>
                <a:spcPts val="0"/>
              </a:spcBef>
              <a:buSzTx/>
              <a:buNone/>
              <a:defRPr sz="1800">
                <a:solidFill>
                  <a:srgbClr val="000000"/>
                </a:solidFill>
              </a:defRPr>
            </a:lvl3pPr>
            <a:lvl4pPr marL="0" indent="1370709">
              <a:spcBef>
                <a:spcPts val="0"/>
              </a:spcBef>
              <a:buSzTx/>
              <a:buNone/>
              <a:defRPr sz="1800">
                <a:solidFill>
                  <a:srgbClr val="000000"/>
                </a:solidFill>
              </a:defRPr>
            </a:lvl4pPr>
            <a:lvl5pPr marL="0" indent="1827616">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09" name="Shape 209"/>
          <p:cNvSpPr>
            <a:spLocks noGrp="1"/>
          </p:cNvSpPr>
          <p:nvPr>
            <p:ph type="sldNum" sz="quarter" idx="2"/>
          </p:nvPr>
        </p:nvSpPr>
        <p:spPr>
          <a:xfrm>
            <a:off x="18857646" y="778331"/>
            <a:ext cx="241252" cy="246221"/>
          </a:xfrm>
          <a:prstGeom prst="rect">
            <a:avLst/>
          </a:prstGeom>
        </p:spPr>
        <p:txBody>
          <a:bodyPr/>
          <a:lstStyle>
            <a:lvl1pPr defTabSz="912374">
              <a:defRPr sz="1600"/>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814815021"/>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1_Title Only">
    <p:spTree>
      <p:nvGrpSpPr>
        <p:cNvPr id="1" name=""/>
        <p:cNvGrpSpPr/>
        <p:nvPr/>
      </p:nvGrpSpPr>
      <p:grpSpPr>
        <a:xfrm>
          <a:off x="0" y="0"/>
          <a:ext cx="0" cy="0"/>
          <a:chOff x="0" y="0"/>
          <a:chExt cx="0" cy="0"/>
        </a:xfrm>
      </p:grpSpPr>
      <p:sp>
        <p:nvSpPr>
          <p:cNvPr id="216" name="Shape 216"/>
          <p:cNvSpPr>
            <a:spLocks noGrp="1"/>
          </p:cNvSpPr>
          <p:nvPr>
            <p:ph type="title"/>
          </p:nvPr>
        </p:nvSpPr>
        <p:spPr>
          <a:xfrm>
            <a:off x="1005224" y="519657"/>
            <a:ext cx="14351439" cy="1647530"/>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217" name="Shape 217"/>
          <p:cNvSpPr>
            <a:spLocks noGrp="1"/>
          </p:cNvSpPr>
          <p:nvPr>
            <p:ph type="sldNum" sz="quarter" idx="2"/>
          </p:nvPr>
        </p:nvSpPr>
        <p:spPr>
          <a:xfrm>
            <a:off x="18857646" y="778331"/>
            <a:ext cx="241252" cy="246221"/>
          </a:xfrm>
          <a:prstGeom prst="rect">
            <a:avLst/>
          </a:prstGeom>
        </p:spPr>
        <p:txBody>
          <a:bodyPr/>
          <a:lstStyle>
            <a:lvl1pPr defTabSz="912374">
              <a:defRPr sz="1600"/>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2459290223"/>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2_Title Only">
    <p:spTree>
      <p:nvGrpSpPr>
        <p:cNvPr id="1" name=""/>
        <p:cNvGrpSpPr/>
        <p:nvPr/>
      </p:nvGrpSpPr>
      <p:grpSpPr>
        <a:xfrm>
          <a:off x="0" y="0"/>
          <a:ext cx="0" cy="0"/>
          <a:chOff x="0" y="0"/>
          <a:chExt cx="0" cy="0"/>
        </a:xfrm>
      </p:grpSpPr>
      <p:sp>
        <p:nvSpPr>
          <p:cNvPr id="246" name="Shape 246"/>
          <p:cNvSpPr>
            <a:spLocks noGrp="1"/>
          </p:cNvSpPr>
          <p:nvPr>
            <p:ph type="body" sz="quarter" idx="1"/>
          </p:nvPr>
        </p:nvSpPr>
        <p:spPr>
          <a:xfrm>
            <a:off x="991364" y="755338"/>
            <a:ext cx="16017185" cy="1307759"/>
          </a:xfrm>
          <a:prstGeom prst="rect">
            <a:avLst/>
          </a:prstGeom>
        </p:spPr>
        <p:txBody>
          <a:bodyPr>
            <a:normAutofit/>
          </a:bodyPr>
          <a:lstStyle>
            <a:lvl1pPr>
              <a:lnSpc>
                <a:spcPct val="80000"/>
              </a:lnSpc>
              <a:spcBef>
                <a:spcPts val="0"/>
              </a:spcBef>
              <a:defRPr sz="5200" b="1">
                <a:solidFill>
                  <a:srgbClr val="000000"/>
                </a:solidFill>
              </a:defRPr>
            </a:lvl1pPr>
            <a:lvl2pPr indent="456905">
              <a:lnSpc>
                <a:spcPct val="80000"/>
              </a:lnSpc>
              <a:spcBef>
                <a:spcPts val="0"/>
              </a:spcBef>
              <a:defRPr sz="5200" b="1">
                <a:solidFill>
                  <a:srgbClr val="000000"/>
                </a:solidFill>
              </a:defRPr>
            </a:lvl2pPr>
            <a:lvl3pPr marL="0" indent="913807">
              <a:lnSpc>
                <a:spcPct val="80000"/>
              </a:lnSpc>
              <a:spcBef>
                <a:spcPts val="0"/>
              </a:spcBef>
              <a:buSzTx/>
              <a:buNone/>
              <a:defRPr sz="5200" b="1">
                <a:solidFill>
                  <a:srgbClr val="000000"/>
                </a:solidFill>
              </a:defRPr>
            </a:lvl3pPr>
            <a:lvl4pPr marL="0" indent="1370709">
              <a:lnSpc>
                <a:spcPct val="80000"/>
              </a:lnSpc>
              <a:spcBef>
                <a:spcPts val="0"/>
              </a:spcBef>
              <a:buSzTx/>
              <a:buNone/>
              <a:defRPr sz="5200" b="1">
                <a:solidFill>
                  <a:srgbClr val="000000"/>
                </a:solidFill>
              </a:defRPr>
            </a:lvl4pPr>
            <a:lvl5pPr marL="0" indent="1827616">
              <a:lnSpc>
                <a:spcPct val="80000"/>
              </a:lnSpc>
              <a:spcBef>
                <a:spcPts val="0"/>
              </a:spcBef>
              <a:buSzTx/>
              <a:buNone/>
              <a:defRPr sz="52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47" name="Shape 247"/>
          <p:cNvSpPr>
            <a:spLocks noGrp="1"/>
          </p:cNvSpPr>
          <p:nvPr>
            <p:ph type="sldNum" sz="quarter" idx="2"/>
          </p:nvPr>
        </p:nvSpPr>
        <p:spPr>
          <a:xfrm>
            <a:off x="18857646" y="778331"/>
            <a:ext cx="241252" cy="246221"/>
          </a:xfrm>
          <a:prstGeom prst="rect">
            <a:avLst/>
          </a:prstGeom>
        </p:spPr>
        <p:txBody>
          <a:bodyPr/>
          <a:lstStyle>
            <a:lvl1pPr defTabSz="912374">
              <a:defRPr sz="1600"/>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838446568"/>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3_Title Slide">
    <p:spTree>
      <p:nvGrpSpPr>
        <p:cNvPr id="1" name=""/>
        <p:cNvGrpSpPr/>
        <p:nvPr/>
      </p:nvGrpSpPr>
      <p:grpSpPr>
        <a:xfrm>
          <a:off x="0" y="0"/>
          <a:ext cx="0" cy="0"/>
          <a:chOff x="0" y="0"/>
          <a:chExt cx="0" cy="0"/>
        </a:xfrm>
      </p:grpSpPr>
      <p:sp>
        <p:nvSpPr>
          <p:cNvPr id="264" name="Shape 264"/>
          <p:cNvSpPr>
            <a:spLocks noGrp="1"/>
          </p:cNvSpPr>
          <p:nvPr>
            <p:ph type="title"/>
          </p:nvPr>
        </p:nvSpPr>
        <p:spPr>
          <a:xfrm>
            <a:off x="5231263" y="3821109"/>
            <a:ext cx="9641583" cy="1647530"/>
          </a:xfrm>
          <a:prstGeom prst="rect">
            <a:avLst/>
          </a:prstGeom>
        </p:spPr>
        <p:txBody>
          <a:bodyPr>
            <a:normAutofit/>
          </a:bodyPr>
          <a:lstStyle>
            <a:lvl1pPr algn="ctr">
              <a:lnSpc>
                <a:spcPct val="100000"/>
              </a:lnSpc>
              <a:defRPr sz="10700">
                <a:solidFill>
                  <a:srgbClr val="333E47"/>
                </a:solidFill>
              </a:defRPr>
            </a:lvl1pPr>
          </a:lstStyle>
          <a:p>
            <a:r>
              <a:t>Title Text</a:t>
            </a:r>
          </a:p>
        </p:txBody>
      </p:sp>
      <p:sp>
        <p:nvSpPr>
          <p:cNvPr id="265" name="Shape 265"/>
          <p:cNvSpPr>
            <a:spLocks noGrp="1"/>
          </p:cNvSpPr>
          <p:nvPr>
            <p:ph type="body" sz="quarter" idx="1"/>
          </p:nvPr>
        </p:nvSpPr>
        <p:spPr>
          <a:xfrm>
            <a:off x="6286739" y="5918504"/>
            <a:ext cx="7530691" cy="762176"/>
          </a:xfrm>
          <a:prstGeom prst="rect">
            <a:avLst/>
          </a:prstGeom>
        </p:spPr>
        <p:txBody>
          <a:bodyPr>
            <a:normAutofit/>
          </a:bodyPr>
          <a:lstStyle>
            <a:lvl1pPr algn="ctr">
              <a:spcBef>
                <a:spcPts val="0"/>
              </a:spcBef>
              <a:defRPr sz="4900">
                <a:solidFill>
                  <a:srgbClr val="333E47"/>
                </a:solidFill>
              </a:defRPr>
            </a:lvl1pPr>
            <a:lvl2pPr indent="456733" algn="ctr">
              <a:spcBef>
                <a:spcPts val="0"/>
              </a:spcBef>
              <a:defRPr sz="4900">
                <a:solidFill>
                  <a:srgbClr val="333E47"/>
                </a:solidFill>
              </a:defRPr>
            </a:lvl2pPr>
            <a:lvl3pPr marL="0" indent="913468" algn="ctr">
              <a:spcBef>
                <a:spcPts val="0"/>
              </a:spcBef>
              <a:buSzTx/>
              <a:buNone/>
              <a:defRPr sz="4900">
                <a:solidFill>
                  <a:srgbClr val="333E47"/>
                </a:solidFill>
              </a:defRPr>
            </a:lvl3pPr>
            <a:lvl4pPr marL="0" indent="1370201" algn="ctr">
              <a:spcBef>
                <a:spcPts val="0"/>
              </a:spcBef>
              <a:buSzTx/>
              <a:buNone/>
              <a:defRPr sz="4900">
                <a:solidFill>
                  <a:srgbClr val="333E47"/>
                </a:solidFill>
              </a:defRPr>
            </a:lvl4pPr>
            <a:lvl5pPr marL="0" indent="1826935" algn="ctr">
              <a:spcBef>
                <a:spcPts val="0"/>
              </a:spcBef>
              <a:buSzTx/>
              <a:buNone/>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266" name="Shape 266"/>
          <p:cNvSpPr>
            <a:spLocks noGrp="1"/>
          </p:cNvSpPr>
          <p:nvPr>
            <p:ph type="sldNum" sz="quarter" idx="2"/>
          </p:nvPr>
        </p:nvSpPr>
        <p:spPr>
          <a:xfrm>
            <a:off x="18857649" y="778332"/>
            <a:ext cx="241252" cy="246221"/>
          </a:xfrm>
          <a:prstGeom prst="rect">
            <a:avLst/>
          </a:prstGeom>
        </p:spPr>
        <p:txBody>
          <a:bodyPr/>
          <a:lstStyle>
            <a:lvl1pPr defTabSz="912374">
              <a:defRPr sz="1600"/>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2896960890"/>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005205" y="519365"/>
            <a:ext cx="14351438" cy="1646605"/>
          </a:xfrm>
        </p:spPr>
        <p:txBody>
          <a:bodyPr lIns="0" tIns="0" rIns="0" bIns="0"/>
          <a:lstStyle>
            <a:lvl1pPr>
              <a:defRPr sz="10700" b="1" i="0">
                <a:solidFill>
                  <a:srgbClr val="333E47"/>
                </a:solidFill>
                <a:latin typeface="+mj-lt"/>
                <a:cs typeface="Calibri"/>
              </a:defRPr>
            </a:lvl1pPr>
          </a:lstStyle>
          <a:p>
            <a:endParaRPr dirty="0"/>
          </a:p>
        </p:txBody>
      </p:sp>
      <p:sp>
        <p:nvSpPr>
          <p:cNvPr id="3" name="Holder 3"/>
          <p:cNvSpPr>
            <a:spLocks noGrp="1"/>
          </p:cNvSpPr>
          <p:nvPr>
            <p:ph sz="half" idx="2"/>
          </p:nvPr>
        </p:nvSpPr>
        <p:spPr>
          <a:xfrm>
            <a:off x="1005206" y="2601157"/>
            <a:ext cx="8745284"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2601157"/>
            <a:ext cx="8745284"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a:xfrm>
            <a:off x="6835394" y="10517723"/>
            <a:ext cx="6433312" cy="246359"/>
          </a:xfrm>
        </p:spPr>
        <p:txBody>
          <a:bodyPr lIns="0" tIns="0" rIns="0" bIns="0"/>
          <a:lstStyle>
            <a:lvl1pPr algn="ctr">
              <a:defRPr>
                <a:solidFill>
                  <a:schemeClr val="tx1">
                    <a:tint val="75000"/>
                  </a:schemeClr>
                </a:solidFill>
              </a:defRPr>
            </a:lvl1pPr>
          </a:lstStyle>
          <a:p>
            <a:endParaRPr dirty="0">
              <a:solidFill>
                <a:prstClr val="black">
                  <a:tint val="75000"/>
                </a:prstClr>
              </a:solidFill>
              <a:latin typeface="Calibri"/>
            </a:endParaRPr>
          </a:p>
        </p:txBody>
      </p:sp>
      <p:sp>
        <p:nvSpPr>
          <p:cNvPr id="6" name="Holder 6"/>
          <p:cNvSpPr>
            <a:spLocks noGrp="1"/>
          </p:cNvSpPr>
          <p:nvPr>
            <p:ph type="dt" sz="half" idx="6"/>
          </p:nvPr>
        </p:nvSpPr>
        <p:spPr>
          <a:xfrm>
            <a:off x="1005212" y="10517723"/>
            <a:ext cx="4623943" cy="24635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9/28/2023</a:t>
            </a:fld>
            <a:endParaRPr lang="en-US" dirty="0">
              <a:solidFill>
                <a:prstClr val="black">
                  <a:tint val="75000"/>
                </a:prstClr>
              </a:solidFill>
              <a:latin typeface="Calibri"/>
            </a:endParaRPr>
          </a:p>
        </p:txBody>
      </p:sp>
      <p:sp>
        <p:nvSpPr>
          <p:cNvPr id="7" name="Holder 7"/>
          <p:cNvSpPr>
            <a:spLocks noGrp="1"/>
          </p:cNvSpPr>
          <p:nvPr>
            <p:ph type="sldNum" sz="quarter" idx="7"/>
          </p:nvPr>
        </p:nvSpPr>
        <p:spPr>
          <a:xfrm>
            <a:off x="14474959" y="777902"/>
            <a:ext cx="4623943" cy="246359"/>
          </a:xfrm>
        </p:spPr>
        <p:txBody>
          <a:bodyPr lIns="0" tIns="0" rIns="0" bIns="0"/>
          <a:lstStyle>
            <a:lvl1pPr algn="r">
              <a:defRPr>
                <a:solidFill>
                  <a:srgbClr val="333E47"/>
                </a:solidFill>
              </a:defRPr>
            </a:lvl1pPr>
          </a:lstStyle>
          <a:p>
            <a:fld id="{B6F15528-21DE-4FAA-801E-634DDDAF4B2B}" type="slidenum">
              <a:rPr lang="en-GB" smtClean="0">
                <a:latin typeface="Calibri"/>
              </a:rPr>
              <a:pPr/>
              <a:t>‹#›</a:t>
            </a:fld>
            <a:endParaRPr lang="en-GB" dirty="0">
              <a:latin typeface="Calibri"/>
            </a:endParaRPr>
          </a:p>
        </p:txBody>
      </p:sp>
    </p:spTree>
    <p:extLst>
      <p:ext uri="{BB962C8B-B14F-4D97-AF65-F5344CB8AC3E}">
        <p14:creationId xmlns:p14="http://schemas.microsoft.com/office/powerpoint/2010/main" val="3874923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3_Title and Content">
    <p:spTree>
      <p:nvGrpSpPr>
        <p:cNvPr id="1" name=""/>
        <p:cNvGrpSpPr/>
        <p:nvPr/>
      </p:nvGrpSpPr>
      <p:grpSpPr>
        <a:xfrm>
          <a:off x="0" y="0"/>
          <a:ext cx="0" cy="0"/>
          <a:chOff x="0" y="0"/>
          <a:chExt cx="0" cy="0"/>
        </a:xfrm>
      </p:grpSpPr>
      <p:sp>
        <p:nvSpPr>
          <p:cNvPr id="273" name="Shape 273"/>
          <p:cNvSpPr>
            <a:spLocks noGrp="1"/>
          </p:cNvSpPr>
          <p:nvPr>
            <p:ph type="title"/>
          </p:nvPr>
        </p:nvSpPr>
        <p:spPr>
          <a:xfrm>
            <a:off x="1005224" y="519671"/>
            <a:ext cx="14351439" cy="1647530"/>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274" name="Shape 274"/>
          <p:cNvSpPr>
            <a:spLocks noGrp="1"/>
          </p:cNvSpPr>
          <p:nvPr>
            <p:ph type="body" sz="quarter" idx="1"/>
          </p:nvPr>
        </p:nvSpPr>
        <p:spPr>
          <a:xfrm>
            <a:off x="1005205" y="2602623"/>
            <a:ext cx="18093690" cy="277156"/>
          </a:xfrm>
          <a:prstGeom prst="rect">
            <a:avLst/>
          </a:prstGeom>
        </p:spPr>
        <p:txBody>
          <a:bodyPr>
            <a:normAutofit/>
          </a:bodyPr>
          <a:lstStyle>
            <a:lvl1pPr>
              <a:spcBef>
                <a:spcPts val="0"/>
              </a:spcBef>
              <a:defRPr sz="1800">
                <a:solidFill>
                  <a:srgbClr val="000000"/>
                </a:solidFill>
              </a:defRPr>
            </a:lvl1pPr>
            <a:lvl2pPr indent="456733">
              <a:spcBef>
                <a:spcPts val="0"/>
              </a:spcBef>
              <a:defRPr sz="1800">
                <a:solidFill>
                  <a:srgbClr val="000000"/>
                </a:solidFill>
              </a:defRPr>
            </a:lvl2pPr>
            <a:lvl3pPr marL="0" indent="913468">
              <a:spcBef>
                <a:spcPts val="0"/>
              </a:spcBef>
              <a:buSzTx/>
              <a:buNone/>
              <a:defRPr sz="1800">
                <a:solidFill>
                  <a:srgbClr val="000000"/>
                </a:solidFill>
              </a:defRPr>
            </a:lvl3pPr>
            <a:lvl4pPr marL="0" indent="1370201">
              <a:spcBef>
                <a:spcPts val="0"/>
              </a:spcBef>
              <a:buSzTx/>
              <a:buNone/>
              <a:defRPr sz="1800">
                <a:solidFill>
                  <a:srgbClr val="000000"/>
                </a:solidFill>
              </a:defRPr>
            </a:lvl4pPr>
            <a:lvl5pPr marL="0" indent="1826935">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75" name="Shape 275"/>
          <p:cNvSpPr>
            <a:spLocks noGrp="1"/>
          </p:cNvSpPr>
          <p:nvPr>
            <p:ph type="sldNum" sz="quarter" idx="2"/>
          </p:nvPr>
        </p:nvSpPr>
        <p:spPr>
          <a:xfrm>
            <a:off x="18857649" y="778332"/>
            <a:ext cx="241252" cy="246221"/>
          </a:xfrm>
          <a:prstGeom prst="rect">
            <a:avLst/>
          </a:prstGeom>
        </p:spPr>
        <p:txBody>
          <a:bodyPr/>
          <a:lstStyle>
            <a:lvl1pPr defTabSz="912374">
              <a:defRPr sz="1600"/>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171335427"/>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4_Two Content">
    <p:spTree>
      <p:nvGrpSpPr>
        <p:cNvPr id="1" name=""/>
        <p:cNvGrpSpPr/>
        <p:nvPr/>
      </p:nvGrpSpPr>
      <p:grpSpPr>
        <a:xfrm>
          <a:off x="0" y="0"/>
          <a:ext cx="0" cy="0"/>
          <a:chOff x="0" y="0"/>
          <a:chExt cx="0" cy="0"/>
        </a:xfrm>
      </p:grpSpPr>
      <p:sp>
        <p:nvSpPr>
          <p:cNvPr id="282" name="Shape 282"/>
          <p:cNvSpPr>
            <a:spLocks noGrp="1"/>
          </p:cNvSpPr>
          <p:nvPr>
            <p:ph type="title"/>
          </p:nvPr>
        </p:nvSpPr>
        <p:spPr>
          <a:xfrm>
            <a:off x="1005224" y="519671"/>
            <a:ext cx="14351439" cy="1647530"/>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283" name="Shape 283"/>
          <p:cNvSpPr>
            <a:spLocks noGrp="1"/>
          </p:cNvSpPr>
          <p:nvPr>
            <p:ph type="body" sz="quarter" idx="1"/>
          </p:nvPr>
        </p:nvSpPr>
        <p:spPr>
          <a:xfrm>
            <a:off x="1005209" y="2602623"/>
            <a:ext cx="8745285" cy="277156"/>
          </a:xfrm>
          <a:prstGeom prst="rect">
            <a:avLst/>
          </a:prstGeom>
        </p:spPr>
        <p:txBody>
          <a:bodyPr>
            <a:normAutofit/>
          </a:bodyPr>
          <a:lstStyle>
            <a:lvl1pPr>
              <a:spcBef>
                <a:spcPts val="0"/>
              </a:spcBef>
              <a:defRPr sz="1800">
                <a:solidFill>
                  <a:srgbClr val="000000"/>
                </a:solidFill>
              </a:defRPr>
            </a:lvl1pPr>
            <a:lvl2pPr indent="456733">
              <a:spcBef>
                <a:spcPts val="0"/>
              </a:spcBef>
              <a:defRPr sz="1800">
                <a:solidFill>
                  <a:srgbClr val="000000"/>
                </a:solidFill>
              </a:defRPr>
            </a:lvl2pPr>
            <a:lvl3pPr marL="0" indent="913468">
              <a:spcBef>
                <a:spcPts val="0"/>
              </a:spcBef>
              <a:buSzTx/>
              <a:buNone/>
              <a:defRPr sz="1800">
                <a:solidFill>
                  <a:srgbClr val="000000"/>
                </a:solidFill>
              </a:defRPr>
            </a:lvl3pPr>
            <a:lvl4pPr marL="0" indent="1370201">
              <a:spcBef>
                <a:spcPts val="0"/>
              </a:spcBef>
              <a:buSzTx/>
              <a:buNone/>
              <a:defRPr sz="1800">
                <a:solidFill>
                  <a:srgbClr val="000000"/>
                </a:solidFill>
              </a:defRPr>
            </a:lvl4pPr>
            <a:lvl5pPr marL="0" indent="1826935">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84" name="Shape 284"/>
          <p:cNvSpPr>
            <a:spLocks noGrp="1"/>
          </p:cNvSpPr>
          <p:nvPr>
            <p:ph type="sldNum" sz="quarter" idx="2"/>
          </p:nvPr>
        </p:nvSpPr>
        <p:spPr>
          <a:xfrm>
            <a:off x="18857649" y="778332"/>
            <a:ext cx="241252" cy="246221"/>
          </a:xfrm>
          <a:prstGeom prst="rect">
            <a:avLst/>
          </a:prstGeom>
        </p:spPr>
        <p:txBody>
          <a:bodyPr/>
          <a:lstStyle>
            <a:lvl1pPr defTabSz="912374">
              <a:defRPr sz="1600"/>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2337029797"/>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3_Title Only">
    <p:spTree>
      <p:nvGrpSpPr>
        <p:cNvPr id="1" name=""/>
        <p:cNvGrpSpPr/>
        <p:nvPr/>
      </p:nvGrpSpPr>
      <p:grpSpPr>
        <a:xfrm>
          <a:off x="0" y="0"/>
          <a:ext cx="0" cy="0"/>
          <a:chOff x="0" y="0"/>
          <a:chExt cx="0" cy="0"/>
        </a:xfrm>
      </p:grpSpPr>
      <p:sp>
        <p:nvSpPr>
          <p:cNvPr id="291" name="Shape 291"/>
          <p:cNvSpPr>
            <a:spLocks noGrp="1"/>
          </p:cNvSpPr>
          <p:nvPr>
            <p:ph type="title"/>
          </p:nvPr>
        </p:nvSpPr>
        <p:spPr>
          <a:xfrm>
            <a:off x="1005224" y="519671"/>
            <a:ext cx="14351439" cy="1647530"/>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292" name="Shape 292"/>
          <p:cNvSpPr>
            <a:spLocks noGrp="1"/>
          </p:cNvSpPr>
          <p:nvPr>
            <p:ph type="sldNum" sz="quarter" idx="2"/>
          </p:nvPr>
        </p:nvSpPr>
        <p:spPr>
          <a:xfrm>
            <a:off x="18857649" y="778332"/>
            <a:ext cx="241252" cy="246221"/>
          </a:xfrm>
          <a:prstGeom prst="rect">
            <a:avLst/>
          </a:prstGeom>
        </p:spPr>
        <p:txBody>
          <a:bodyPr/>
          <a:lstStyle>
            <a:lvl1pPr defTabSz="912374">
              <a:defRPr sz="1600"/>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2562147306"/>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Cover">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306" name="image3.tif" descr="PET4085_all in_LOGO AW_YELLOW_RGB.ai"/>
          <p:cNvPicPr>
            <a:picLocks noChangeAspect="1"/>
          </p:cNvPicPr>
          <p:nvPr/>
        </p:nvPicPr>
        <p:blipFill>
          <a:blip r:embed="rId3"/>
          <a:stretch>
            <a:fillRect/>
          </a:stretch>
        </p:blipFill>
        <p:spPr>
          <a:xfrm>
            <a:off x="6613818" y="3209257"/>
            <a:ext cx="17955208" cy="10097703"/>
          </a:xfrm>
          <a:prstGeom prst="rect">
            <a:avLst/>
          </a:prstGeom>
          <a:ln w="12700">
            <a:miter lim="400000"/>
          </a:ln>
        </p:spPr>
      </p:pic>
      <p:sp>
        <p:nvSpPr>
          <p:cNvPr id="307" name="Shape 307"/>
          <p:cNvSpPr>
            <a:spLocks noGrp="1"/>
          </p:cNvSpPr>
          <p:nvPr>
            <p:ph type="body" sz="quarter" idx="1"/>
          </p:nvPr>
        </p:nvSpPr>
        <p:spPr>
          <a:xfrm>
            <a:off x="1002829" y="712699"/>
            <a:ext cx="14493100" cy="1945842"/>
          </a:xfrm>
          <a:prstGeom prst="rect">
            <a:avLst/>
          </a:prstGeom>
        </p:spPr>
        <p:txBody>
          <a:bodyPr>
            <a:normAutofit/>
          </a:bodyPr>
          <a:lstStyle>
            <a:lvl1pPr>
              <a:lnSpc>
                <a:spcPct val="80000"/>
              </a:lnSpc>
              <a:spcBef>
                <a:spcPts val="0"/>
              </a:spcBef>
              <a:defRPr sz="5300" b="1">
                <a:solidFill>
                  <a:srgbClr val="FFCD00"/>
                </a:solidFill>
              </a:defRPr>
            </a:lvl1pPr>
            <a:lvl2pPr>
              <a:lnSpc>
                <a:spcPct val="80000"/>
              </a:lnSpc>
              <a:spcBef>
                <a:spcPts val="0"/>
              </a:spcBef>
              <a:defRPr sz="5300" b="1">
                <a:solidFill>
                  <a:srgbClr val="FFCD00"/>
                </a:solidFill>
              </a:defRPr>
            </a:lvl2pPr>
            <a:lvl3pPr marL="0" indent="0">
              <a:lnSpc>
                <a:spcPct val="80000"/>
              </a:lnSpc>
              <a:spcBef>
                <a:spcPts val="0"/>
              </a:spcBef>
              <a:buSzTx/>
              <a:buNone/>
              <a:defRPr sz="5300" b="1">
                <a:solidFill>
                  <a:srgbClr val="FFCD00"/>
                </a:solidFill>
              </a:defRPr>
            </a:lvl3pPr>
            <a:lvl4pPr marL="872184" indent="-624673">
              <a:lnSpc>
                <a:spcPct val="80000"/>
              </a:lnSpc>
              <a:spcBef>
                <a:spcPts val="0"/>
              </a:spcBef>
              <a:defRPr sz="5300" b="1">
                <a:solidFill>
                  <a:srgbClr val="FFCD00"/>
                </a:solidFill>
              </a:defRPr>
            </a:lvl4pPr>
            <a:lvl5pPr marL="1119701" indent="-624673">
              <a:lnSpc>
                <a:spcPct val="80000"/>
              </a:lnSpc>
              <a:spcBef>
                <a:spcPts val="0"/>
              </a:spcBef>
              <a:defRPr sz="53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308" name="Shape 308"/>
          <p:cNvSpPr>
            <a:spLocks noGrp="1"/>
          </p:cNvSpPr>
          <p:nvPr>
            <p:ph type="sldNum" sz="quarter" idx="2"/>
          </p:nvPr>
        </p:nvSpPr>
        <p:spPr>
          <a:xfrm>
            <a:off x="14072283" y="10482104"/>
            <a:ext cx="335656" cy="342593"/>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2590741833"/>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Divider - Gre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5" name="Shape 315"/>
          <p:cNvSpPr>
            <a:spLocks noGrp="1"/>
          </p:cNvSpPr>
          <p:nvPr>
            <p:ph type="title"/>
          </p:nvPr>
        </p:nvSpPr>
        <p:spPr>
          <a:xfrm>
            <a:off x="991364" y="798091"/>
            <a:ext cx="12067650" cy="1629566"/>
          </a:xfrm>
          <a:prstGeom prst="rect">
            <a:avLst/>
          </a:prstGeom>
        </p:spPr>
        <p:txBody>
          <a:bodyPr>
            <a:normAutofit/>
          </a:bodyPr>
          <a:lstStyle>
            <a:lvl1pPr>
              <a:defRPr sz="12700" spc="-86">
                <a:solidFill>
                  <a:srgbClr val="FFCD00"/>
                </a:solidFill>
              </a:defRPr>
            </a:lvl1pPr>
          </a:lstStyle>
          <a:p>
            <a:r>
              <a:t>Title Text</a:t>
            </a:r>
          </a:p>
        </p:txBody>
      </p:sp>
      <p:sp>
        <p:nvSpPr>
          <p:cNvPr id="316" name="Shape 316"/>
          <p:cNvSpPr>
            <a:spLocks noGrp="1"/>
          </p:cNvSpPr>
          <p:nvPr>
            <p:ph type="sldNum" sz="quarter" idx="2"/>
          </p:nvPr>
        </p:nvSpPr>
        <p:spPr>
          <a:xfrm>
            <a:off x="18782269" y="755345"/>
            <a:ext cx="316643" cy="323165"/>
          </a:xfrm>
          <a:prstGeom prst="rect">
            <a:avLst/>
          </a:prstGeom>
        </p:spPr>
        <p:txBody>
          <a:bodyPr/>
          <a:lstStyle>
            <a:lvl1pPr defTabSz="912374">
              <a:defRPr sz="2100">
                <a:solidFill>
                  <a:srgbClr val="FFFFFF"/>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4026657806"/>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4_Title and Content">
    <p:spTree>
      <p:nvGrpSpPr>
        <p:cNvPr id="1" name=""/>
        <p:cNvGrpSpPr/>
        <p:nvPr/>
      </p:nvGrpSpPr>
      <p:grpSpPr>
        <a:xfrm>
          <a:off x="0" y="0"/>
          <a:ext cx="0" cy="0"/>
          <a:chOff x="0" y="0"/>
          <a:chExt cx="0" cy="0"/>
        </a:xfrm>
      </p:grpSpPr>
      <p:sp>
        <p:nvSpPr>
          <p:cNvPr id="331" name="Shape 331"/>
          <p:cNvSpPr>
            <a:spLocks noGrp="1"/>
          </p:cNvSpPr>
          <p:nvPr>
            <p:ph type="body" sz="quarter" idx="1"/>
          </p:nvPr>
        </p:nvSpPr>
        <p:spPr>
          <a:xfrm>
            <a:off x="991364" y="755342"/>
            <a:ext cx="16017185" cy="1459594"/>
          </a:xfrm>
          <a:prstGeom prst="rect">
            <a:avLst/>
          </a:prstGeom>
        </p:spPr>
        <p:txBody>
          <a:bodyPr>
            <a:normAutofit/>
          </a:bodyPr>
          <a:lstStyle>
            <a:lvl1pPr>
              <a:lnSpc>
                <a:spcPct val="80000"/>
              </a:lnSpc>
              <a:defRPr sz="5300" b="1"/>
            </a:lvl1pPr>
            <a:lvl2pPr>
              <a:lnSpc>
                <a:spcPct val="80000"/>
              </a:lnSpc>
              <a:defRPr sz="5300" b="1"/>
            </a:lvl2pPr>
            <a:lvl3pPr marL="624673" indent="-624673">
              <a:lnSpc>
                <a:spcPct val="80000"/>
              </a:lnSpc>
              <a:defRPr sz="5300" b="1"/>
            </a:lvl3pPr>
            <a:lvl4pPr marL="872184" indent="-624673">
              <a:lnSpc>
                <a:spcPct val="80000"/>
              </a:lnSpc>
              <a:defRPr sz="5300" b="1"/>
            </a:lvl4pPr>
            <a:lvl5pPr marL="1119701" indent="-624673">
              <a:lnSpc>
                <a:spcPct val="80000"/>
              </a:lnSpc>
              <a:defRPr sz="5300" b="1"/>
            </a:lvl5pPr>
          </a:lstStyle>
          <a:p>
            <a:r>
              <a:t>Body Level One</a:t>
            </a:r>
          </a:p>
          <a:p>
            <a:pPr lvl="1"/>
            <a:r>
              <a:t>Body Level Two</a:t>
            </a:r>
          </a:p>
          <a:p>
            <a:pPr lvl="2"/>
            <a:r>
              <a:t>Body Level Three</a:t>
            </a:r>
          </a:p>
          <a:p>
            <a:pPr lvl="3"/>
            <a:r>
              <a:t>Body Level Four</a:t>
            </a:r>
          </a:p>
          <a:p>
            <a:pPr lvl="4"/>
            <a:r>
              <a:t>Body Level Five</a:t>
            </a:r>
          </a:p>
        </p:txBody>
      </p:sp>
      <p:sp>
        <p:nvSpPr>
          <p:cNvPr id="332" name="Shape 332"/>
          <p:cNvSpPr>
            <a:spLocks noGrp="1"/>
          </p:cNvSpPr>
          <p:nvPr>
            <p:ph type="sldNum" sz="quarter" idx="2"/>
          </p:nvPr>
        </p:nvSpPr>
        <p:spPr>
          <a:xfrm>
            <a:off x="18782269" y="755345"/>
            <a:ext cx="316643" cy="323165"/>
          </a:xfrm>
          <a:prstGeom prst="rect">
            <a:avLst/>
          </a:prstGeom>
        </p:spPr>
        <p:txBody>
          <a:bodyPr/>
          <a:lstStyle>
            <a:lvl1pPr defTabSz="912374">
              <a:defRPr sz="2100">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4271784508"/>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Contents Page">
    <p:spTree>
      <p:nvGrpSpPr>
        <p:cNvPr id="1" name=""/>
        <p:cNvGrpSpPr/>
        <p:nvPr/>
      </p:nvGrpSpPr>
      <p:grpSpPr>
        <a:xfrm>
          <a:off x="0" y="0"/>
          <a:ext cx="0" cy="0"/>
          <a:chOff x="0" y="0"/>
          <a:chExt cx="0" cy="0"/>
        </a:xfrm>
      </p:grpSpPr>
      <p:sp>
        <p:nvSpPr>
          <p:cNvPr id="339" name="Shape 339"/>
          <p:cNvSpPr>
            <a:spLocks noGrp="1"/>
          </p:cNvSpPr>
          <p:nvPr>
            <p:ph type="title"/>
          </p:nvPr>
        </p:nvSpPr>
        <p:spPr>
          <a:xfrm>
            <a:off x="991370" y="748662"/>
            <a:ext cx="18121401" cy="677110"/>
          </a:xfrm>
          <a:prstGeom prst="rect">
            <a:avLst/>
          </a:prstGeom>
        </p:spPr>
        <p:txBody>
          <a:bodyPr>
            <a:normAutofit/>
          </a:bodyPr>
          <a:lstStyle>
            <a:lvl1pPr>
              <a:defRPr sz="5300"/>
            </a:lvl1pPr>
          </a:lstStyle>
          <a:p>
            <a:r>
              <a:t>Title Text</a:t>
            </a:r>
          </a:p>
        </p:txBody>
      </p:sp>
      <p:sp>
        <p:nvSpPr>
          <p:cNvPr id="340" name="Shape 340"/>
          <p:cNvSpPr>
            <a:spLocks noGrp="1"/>
          </p:cNvSpPr>
          <p:nvPr>
            <p:ph type="body" sz="half" idx="1"/>
          </p:nvPr>
        </p:nvSpPr>
        <p:spPr>
          <a:xfrm>
            <a:off x="1030723" y="3192360"/>
            <a:ext cx="16017185" cy="3713871"/>
          </a:xfrm>
          <a:prstGeom prst="rect">
            <a:avLst/>
          </a:prstGeom>
        </p:spPr>
        <p:txBody>
          <a:bodyPr>
            <a:normAutofit/>
          </a:bodyPr>
          <a:lstStyle>
            <a:lvl1pPr>
              <a:tabLst>
                <a:tab pos="14493983" algn="r"/>
              </a:tabLst>
              <a:defRPr sz="2800" b="1"/>
            </a:lvl1pPr>
            <a:lvl2pPr>
              <a:tabLst>
                <a:tab pos="14493983" algn="r"/>
              </a:tabLst>
              <a:defRPr sz="2800" b="1"/>
            </a:lvl2pPr>
            <a:lvl3pPr marL="247512" indent="-247512">
              <a:tabLst>
                <a:tab pos="14493983" algn="r"/>
              </a:tabLst>
              <a:defRPr sz="2800" b="1"/>
            </a:lvl3pPr>
            <a:lvl4pPr marL="495026" indent="-247512">
              <a:tabLst>
                <a:tab pos="14493983" algn="r"/>
              </a:tabLst>
              <a:defRPr sz="2800" b="1"/>
            </a:lvl4pPr>
            <a:lvl5pPr marL="742542" indent="-247513">
              <a:tabLst>
                <a:tab pos="14493983" algn="r"/>
              </a:tabLst>
              <a:defRPr sz="2800" b="1"/>
            </a:lvl5pPr>
          </a:lstStyle>
          <a:p>
            <a:r>
              <a:t>Body Level One</a:t>
            </a:r>
          </a:p>
          <a:p>
            <a:pPr lvl="1"/>
            <a:r>
              <a:t>Body Level Two</a:t>
            </a:r>
          </a:p>
          <a:p>
            <a:pPr lvl="2"/>
            <a:r>
              <a:t>Body Level Three</a:t>
            </a:r>
          </a:p>
          <a:p>
            <a:pPr lvl="3"/>
            <a:r>
              <a:t>Body Level Four</a:t>
            </a:r>
          </a:p>
          <a:p>
            <a:pPr lvl="4"/>
            <a:r>
              <a:t>Body Level Five</a:t>
            </a:r>
          </a:p>
        </p:txBody>
      </p:sp>
      <p:sp>
        <p:nvSpPr>
          <p:cNvPr id="341" name="Shape 341"/>
          <p:cNvSpPr>
            <a:spLocks noGrp="1"/>
          </p:cNvSpPr>
          <p:nvPr>
            <p:ph type="sldNum" sz="quarter" idx="2"/>
          </p:nvPr>
        </p:nvSpPr>
        <p:spPr>
          <a:xfrm>
            <a:off x="18782269" y="755345"/>
            <a:ext cx="316643" cy="323165"/>
          </a:xfrm>
          <a:prstGeom prst="rect">
            <a:avLst/>
          </a:prstGeom>
        </p:spPr>
        <p:txBody>
          <a:bodyPr/>
          <a:lstStyle>
            <a:lvl1pPr defTabSz="912374">
              <a:defRPr sz="2100">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4248240982"/>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5_Two Content">
    <p:spTree>
      <p:nvGrpSpPr>
        <p:cNvPr id="1" name=""/>
        <p:cNvGrpSpPr/>
        <p:nvPr/>
      </p:nvGrpSpPr>
      <p:grpSpPr>
        <a:xfrm>
          <a:off x="0" y="0"/>
          <a:ext cx="0" cy="0"/>
          <a:chOff x="0" y="0"/>
          <a:chExt cx="0" cy="0"/>
        </a:xfrm>
      </p:grpSpPr>
      <p:sp>
        <p:nvSpPr>
          <p:cNvPr id="348" name="Shape 348"/>
          <p:cNvSpPr>
            <a:spLocks noGrp="1"/>
          </p:cNvSpPr>
          <p:nvPr>
            <p:ph type="body" sz="quarter" idx="1"/>
          </p:nvPr>
        </p:nvSpPr>
        <p:spPr>
          <a:xfrm>
            <a:off x="9311896" y="3192350"/>
            <a:ext cx="7665571" cy="3165909"/>
          </a:xfrm>
          <a:prstGeom prst="rect">
            <a:avLst/>
          </a:prstGeom>
        </p:spPr>
        <p:txBody>
          <a:bodyPr>
            <a:normAutofit/>
          </a:bodyPr>
          <a:lstStyle>
            <a:lvl1pPr>
              <a:defRPr sz="2100"/>
            </a:lvl1pPr>
            <a:lvl2pPr>
              <a:defRPr sz="2100"/>
            </a:lvl2pPr>
            <a:lvl3pPr marL="247512" indent="-247512">
              <a:defRPr sz="2100"/>
            </a:lvl3pPr>
            <a:lvl4pPr marL="495026" indent="-247512">
              <a:defRPr sz="2100"/>
            </a:lvl4pPr>
            <a:lvl5pPr marL="742542" indent="-247513">
              <a:defRPr sz="2100"/>
            </a:lvl5pPr>
          </a:lstStyle>
          <a:p>
            <a:r>
              <a:t>Body Level One</a:t>
            </a:r>
          </a:p>
          <a:p>
            <a:pPr lvl="1"/>
            <a:r>
              <a:t>Body Level Two</a:t>
            </a:r>
          </a:p>
          <a:p>
            <a:pPr lvl="2"/>
            <a:r>
              <a:t>Body Level Three</a:t>
            </a:r>
          </a:p>
          <a:p>
            <a:pPr lvl="3"/>
            <a:r>
              <a:t>Body Level Four</a:t>
            </a:r>
          </a:p>
          <a:p>
            <a:pPr lvl="4"/>
            <a:r>
              <a:t>Body Level Five</a:t>
            </a:r>
          </a:p>
        </p:txBody>
      </p:sp>
      <p:sp>
        <p:nvSpPr>
          <p:cNvPr id="349" name="Shape 349"/>
          <p:cNvSpPr>
            <a:spLocks noGrp="1"/>
          </p:cNvSpPr>
          <p:nvPr>
            <p:ph type="body" sz="quarter" idx="13"/>
          </p:nvPr>
        </p:nvSpPr>
        <p:spPr>
          <a:xfrm>
            <a:off x="991353" y="755342"/>
            <a:ext cx="16017184" cy="1459594"/>
          </a:xfrm>
          <a:prstGeom prst="rect">
            <a:avLst/>
          </a:prstGeom>
        </p:spPr>
        <p:txBody>
          <a:bodyPr>
            <a:normAutofit/>
          </a:bodyPr>
          <a:lstStyle/>
          <a:p>
            <a:pPr>
              <a:lnSpc>
                <a:spcPct val="80000"/>
              </a:lnSpc>
              <a:defRPr sz="5300" b="1"/>
            </a:pPr>
            <a:endParaRPr/>
          </a:p>
        </p:txBody>
      </p:sp>
      <p:sp>
        <p:nvSpPr>
          <p:cNvPr id="350" name="Shape 350"/>
          <p:cNvSpPr>
            <a:spLocks noGrp="1"/>
          </p:cNvSpPr>
          <p:nvPr>
            <p:ph type="sldNum" sz="quarter" idx="2"/>
          </p:nvPr>
        </p:nvSpPr>
        <p:spPr>
          <a:xfrm>
            <a:off x="18782269" y="755345"/>
            <a:ext cx="316643" cy="323165"/>
          </a:xfrm>
          <a:prstGeom prst="rect">
            <a:avLst/>
          </a:prstGeom>
        </p:spPr>
        <p:txBody>
          <a:bodyPr/>
          <a:lstStyle>
            <a:lvl1pPr defTabSz="912374">
              <a:defRPr sz="2100">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561466346"/>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4_Title Only">
    <p:spTree>
      <p:nvGrpSpPr>
        <p:cNvPr id="1" name=""/>
        <p:cNvGrpSpPr/>
        <p:nvPr/>
      </p:nvGrpSpPr>
      <p:grpSpPr>
        <a:xfrm>
          <a:off x="0" y="0"/>
          <a:ext cx="0" cy="0"/>
          <a:chOff x="0" y="0"/>
          <a:chExt cx="0" cy="0"/>
        </a:xfrm>
      </p:grpSpPr>
      <p:sp>
        <p:nvSpPr>
          <p:cNvPr id="357" name="Shape 357"/>
          <p:cNvSpPr>
            <a:spLocks noGrp="1"/>
          </p:cNvSpPr>
          <p:nvPr>
            <p:ph type="body" sz="quarter" idx="1"/>
          </p:nvPr>
        </p:nvSpPr>
        <p:spPr>
          <a:xfrm>
            <a:off x="991364" y="755342"/>
            <a:ext cx="16017185" cy="1459594"/>
          </a:xfrm>
          <a:prstGeom prst="rect">
            <a:avLst/>
          </a:prstGeom>
        </p:spPr>
        <p:txBody>
          <a:bodyPr>
            <a:normAutofit/>
          </a:bodyPr>
          <a:lstStyle>
            <a:lvl1pPr>
              <a:lnSpc>
                <a:spcPct val="80000"/>
              </a:lnSpc>
              <a:defRPr sz="5300" b="1"/>
            </a:lvl1pPr>
            <a:lvl2pPr>
              <a:lnSpc>
                <a:spcPct val="80000"/>
              </a:lnSpc>
              <a:defRPr sz="5300" b="1"/>
            </a:lvl2pPr>
            <a:lvl3pPr marL="624673" indent="-624673">
              <a:lnSpc>
                <a:spcPct val="80000"/>
              </a:lnSpc>
              <a:defRPr sz="5300" b="1"/>
            </a:lvl3pPr>
            <a:lvl4pPr marL="872184" indent="-624673">
              <a:lnSpc>
                <a:spcPct val="80000"/>
              </a:lnSpc>
              <a:defRPr sz="5300" b="1"/>
            </a:lvl4pPr>
            <a:lvl5pPr marL="1119701" indent="-624673">
              <a:lnSpc>
                <a:spcPct val="80000"/>
              </a:lnSpc>
              <a:defRPr sz="5300" b="1"/>
            </a:lvl5pPr>
          </a:lstStyle>
          <a:p>
            <a:r>
              <a:t>Body Level One</a:t>
            </a:r>
          </a:p>
          <a:p>
            <a:pPr lvl="1"/>
            <a:r>
              <a:t>Body Level Two</a:t>
            </a:r>
          </a:p>
          <a:p>
            <a:pPr lvl="2"/>
            <a:r>
              <a:t>Body Level Three</a:t>
            </a:r>
          </a:p>
          <a:p>
            <a:pPr lvl="3"/>
            <a:r>
              <a:t>Body Level Four</a:t>
            </a:r>
          </a:p>
          <a:p>
            <a:pPr lvl="4"/>
            <a:r>
              <a:t>Body Level Five</a:t>
            </a:r>
          </a:p>
        </p:txBody>
      </p:sp>
      <p:sp>
        <p:nvSpPr>
          <p:cNvPr id="358" name="Shape 358"/>
          <p:cNvSpPr>
            <a:spLocks noGrp="1"/>
          </p:cNvSpPr>
          <p:nvPr>
            <p:ph type="sldNum" sz="quarter" idx="2"/>
          </p:nvPr>
        </p:nvSpPr>
        <p:spPr>
          <a:xfrm>
            <a:off x="18782269" y="755345"/>
            <a:ext cx="316643" cy="323165"/>
          </a:xfrm>
          <a:prstGeom prst="rect">
            <a:avLst/>
          </a:prstGeom>
        </p:spPr>
        <p:txBody>
          <a:bodyPr/>
          <a:lstStyle>
            <a:lvl1pPr defTabSz="912374">
              <a:defRPr sz="2100">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532090538"/>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1_Signoff">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365" name="image3.tif" descr="PET4085_all in_LOGO AW_YELLOW_RGB.ai"/>
          <p:cNvPicPr>
            <a:picLocks noChangeAspect="1"/>
          </p:cNvPicPr>
          <p:nvPr/>
        </p:nvPicPr>
        <p:blipFill>
          <a:blip r:embed="rId3"/>
          <a:stretch>
            <a:fillRect/>
          </a:stretch>
        </p:blipFill>
        <p:spPr>
          <a:xfrm>
            <a:off x="6613818" y="3209257"/>
            <a:ext cx="17955208" cy="10097703"/>
          </a:xfrm>
          <a:prstGeom prst="rect">
            <a:avLst/>
          </a:prstGeom>
          <a:ln w="12700">
            <a:miter lim="400000"/>
          </a:ln>
        </p:spPr>
      </p:pic>
      <p:sp>
        <p:nvSpPr>
          <p:cNvPr id="366" name="Shape 366"/>
          <p:cNvSpPr>
            <a:spLocks noGrp="1"/>
          </p:cNvSpPr>
          <p:nvPr>
            <p:ph type="body" sz="quarter" idx="1"/>
          </p:nvPr>
        </p:nvSpPr>
        <p:spPr>
          <a:xfrm>
            <a:off x="1002829" y="712699"/>
            <a:ext cx="14493100" cy="1945842"/>
          </a:xfrm>
          <a:prstGeom prst="rect">
            <a:avLst/>
          </a:prstGeom>
        </p:spPr>
        <p:txBody>
          <a:bodyPr>
            <a:normAutofit/>
          </a:bodyPr>
          <a:lstStyle>
            <a:lvl1pPr>
              <a:lnSpc>
                <a:spcPct val="80000"/>
              </a:lnSpc>
              <a:spcBef>
                <a:spcPts val="0"/>
              </a:spcBef>
              <a:defRPr sz="5300" b="1">
                <a:solidFill>
                  <a:srgbClr val="FFCD00"/>
                </a:solidFill>
              </a:defRPr>
            </a:lvl1pPr>
            <a:lvl2pPr>
              <a:lnSpc>
                <a:spcPct val="80000"/>
              </a:lnSpc>
              <a:spcBef>
                <a:spcPts val="0"/>
              </a:spcBef>
              <a:defRPr sz="5300" b="1">
                <a:solidFill>
                  <a:srgbClr val="FFCD00"/>
                </a:solidFill>
              </a:defRPr>
            </a:lvl2pPr>
            <a:lvl3pPr marL="0" indent="0">
              <a:lnSpc>
                <a:spcPct val="80000"/>
              </a:lnSpc>
              <a:spcBef>
                <a:spcPts val="0"/>
              </a:spcBef>
              <a:buSzTx/>
              <a:buNone/>
              <a:defRPr sz="5300" b="1">
                <a:solidFill>
                  <a:srgbClr val="FFCD00"/>
                </a:solidFill>
              </a:defRPr>
            </a:lvl3pPr>
            <a:lvl4pPr marL="872184" indent="-624673">
              <a:lnSpc>
                <a:spcPct val="80000"/>
              </a:lnSpc>
              <a:spcBef>
                <a:spcPts val="0"/>
              </a:spcBef>
              <a:defRPr sz="5300" b="1">
                <a:solidFill>
                  <a:srgbClr val="FFCD00"/>
                </a:solidFill>
              </a:defRPr>
            </a:lvl4pPr>
            <a:lvl5pPr marL="1119701" indent="-624673">
              <a:lnSpc>
                <a:spcPct val="80000"/>
              </a:lnSpc>
              <a:spcBef>
                <a:spcPts val="0"/>
              </a:spcBef>
              <a:defRPr sz="53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367" name="Shape 367"/>
          <p:cNvSpPr>
            <a:spLocks noGrp="1"/>
          </p:cNvSpPr>
          <p:nvPr>
            <p:ph type="sldNum" sz="quarter" idx="2"/>
          </p:nvPr>
        </p:nvSpPr>
        <p:spPr>
          <a:xfrm>
            <a:off x="14072283" y="10482104"/>
            <a:ext cx="335656" cy="342593"/>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2625823203"/>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005205" y="519365"/>
            <a:ext cx="14351438" cy="1646605"/>
          </a:xfrm>
        </p:spPr>
        <p:txBody>
          <a:bodyPr lIns="0" tIns="0" rIns="0" bIns="0"/>
          <a:lstStyle>
            <a:lvl1pPr>
              <a:defRPr sz="10700" b="1" i="0">
                <a:solidFill>
                  <a:srgbClr val="333E47"/>
                </a:solidFill>
                <a:latin typeface="+mj-lt"/>
                <a:cs typeface="Calibri"/>
              </a:defRPr>
            </a:lvl1pPr>
          </a:lstStyle>
          <a:p>
            <a:endParaRPr dirty="0"/>
          </a:p>
        </p:txBody>
      </p:sp>
      <p:sp>
        <p:nvSpPr>
          <p:cNvPr id="3" name="Holder 3"/>
          <p:cNvSpPr>
            <a:spLocks noGrp="1"/>
          </p:cNvSpPr>
          <p:nvPr>
            <p:ph type="ftr" sz="quarter" idx="5"/>
          </p:nvPr>
        </p:nvSpPr>
        <p:spPr>
          <a:xfrm>
            <a:off x="6835394" y="10517723"/>
            <a:ext cx="6433312" cy="246359"/>
          </a:xfrm>
        </p:spPr>
        <p:txBody>
          <a:bodyPr lIns="0" tIns="0" rIns="0" bIns="0"/>
          <a:lstStyle>
            <a:lvl1pPr algn="ctr">
              <a:defRPr>
                <a:solidFill>
                  <a:schemeClr val="tx1">
                    <a:tint val="75000"/>
                  </a:schemeClr>
                </a:solidFill>
              </a:defRPr>
            </a:lvl1pPr>
          </a:lstStyle>
          <a:p>
            <a:endParaRPr dirty="0">
              <a:solidFill>
                <a:prstClr val="black">
                  <a:tint val="75000"/>
                </a:prstClr>
              </a:solidFill>
              <a:latin typeface="Calibri"/>
            </a:endParaRPr>
          </a:p>
        </p:txBody>
      </p:sp>
      <p:sp>
        <p:nvSpPr>
          <p:cNvPr id="4" name="Holder 4"/>
          <p:cNvSpPr>
            <a:spLocks noGrp="1"/>
          </p:cNvSpPr>
          <p:nvPr>
            <p:ph type="dt" sz="half" idx="6"/>
          </p:nvPr>
        </p:nvSpPr>
        <p:spPr>
          <a:xfrm>
            <a:off x="1005212" y="10517723"/>
            <a:ext cx="4623943" cy="24635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9/28/2023</a:t>
            </a:fld>
            <a:endParaRPr lang="en-US" dirty="0">
              <a:solidFill>
                <a:prstClr val="black">
                  <a:tint val="75000"/>
                </a:prstClr>
              </a:solidFill>
              <a:latin typeface="Calibri"/>
            </a:endParaRPr>
          </a:p>
        </p:txBody>
      </p:sp>
      <p:sp>
        <p:nvSpPr>
          <p:cNvPr id="5" name="Holder 5"/>
          <p:cNvSpPr>
            <a:spLocks noGrp="1"/>
          </p:cNvSpPr>
          <p:nvPr>
            <p:ph type="sldNum" sz="quarter" idx="7"/>
          </p:nvPr>
        </p:nvSpPr>
        <p:spPr>
          <a:xfrm>
            <a:off x="14474959" y="777902"/>
            <a:ext cx="4623943" cy="246359"/>
          </a:xfrm>
        </p:spPr>
        <p:txBody>
          <a:bodyPr lIns="0" tIns="0" rIns="0" bIns="0"/>
          <a:lstStyle>
            <a:lvl1pPr algn="r">
              <a:defRPr>
                <a:solidFill>
                  <a:srgbClr val="333E47"/>
                </a:solidFill>
              </a:defRPr>
            </a:lvl1pPr>
          </a:lstStyle>
          <a:p>
            <a:fld id="{B6F15528-21DE-4FAA-801E-634DDDAF4B2B}" type="slidenum">
              <a:rPr lang="en-GB" smtClean="0">
                <a:latin typeface="Calibri"/>
              </a:rPr>
              <a:pPr/>
              <a:t>‹#›</a:t>
            </a:fld>
            <a:endParaRPr lang="en-GB" dirty="0">
              <a:latin typeface="Calibri"/>
            </a:endParaRPr>
          </a:p>
        </p:txBody>
      </p:sp>
    </p:spTree>
    <p:extLst>
      <p:ext uri="{BB962C8B-B14F-4D97-AF65-F5344CB8AC3E}">
        <p14:creationId xmlns:p14="http://schemas.microsoft.com/office/powerpoint/2010/main" val="22441450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4_Title Slide">
    <p:spTree>
      <p:nvGrpSpPr>
        <p:cNvPr id="1" name=""/>
        <p:cNvGrpSpPr/>
        <p:nvPr/>
      </p:nvGrpSpPr>
      <p:grpSpPr>
        <a:xfrm>
          <a:off x="0" y="0"/>
          <a:ext cx="0" cy="0"/>
          <a:chOff x="0" y="0"/>
          <a:chExt cx="0" cy="0"/>
        </a:xfrm>
      </p:grpSpPr>
      <p:sp>
        <p:nvSpPr>
          <p:cNvPr id="374" name="Shape 374"/>
          <p:cNvSpPr>
            <a:spLocks noGrp="1"/>
          </p:cNvSpPr>
          <p:nvPr>
            <p:ph type="title"/>
          </p:nvPr>
        </p:nvSpPr>
        <p:spPr>
          <a:xfrm>
            <a:off x="5231263" y="3821114"/>
            <a:ext cx="9641583" cy="1647531"/>
          </a:xfrm>
          <a:prstGeom prst="rect">
            <a:avLst/>
          </a:prstGeom>
        </p:spPr>
        <p:txBody>
          <a:bodyPr>
            <a:normAutofit/>
          </a:bodyPr>
          <a:lstStyle>
            <a:lvl1pPr algn="ctr">
              <a:lnSpc>
                <a:spcPct val="100000"/>
              </a:lnSpc>
              <a:defRPr sz="10700">
                <a:solidFill>
                  <a:srgbClr val="333E47"/>
                </a:solidFill>
              </a:defRPr>
            </a:lvl1pPr>
          </a:lstStyle>
          <a:p>
            <a:r>
              <a:t>Title Text</a:t>
            </a:r>
          </a:p>
        </p:txBody>
      </p:sp>
      <p:sp>
        <p:nvSpPr>
          <p:cNvPr id="375" name="Shape 375"/>
          <p:cNvSpPr>
            <a:spLocks noGrp="1"/>
          </p:cNvSpPr>
          <p:nvPr>
            <p:ph type="body" sz="quarter" idx="1"/>
          </p:nvPr>
        </p:nvSpPr>
        <p:spPr>
          <a:xfrm>
            <a:off x="6286707" y="5918503"/>
            <a:ext cx="7530690" cy="762176"/>
          </a:xfrm>
          <a:prstGeom prst="rect">
            <a:avLst/>
          </a:prstGeom>
        </p:spPr>
        <p:txBody>
          <a:bodyPr>
            <a:normAutofit/>
          </a:bodyPr>
          <a:lstStyle>
            <a:lvl1pPr algn="ctr">
              <a:spcBef>
                <a:spcPts val="0"/>
              </a:spcBef>
              <a:defRPr sz="4900">
                <a:solidFill>
                  <a:srgbClr val="333E47"/>
                </a:solidFill>
              </a:defRPr>
            </a:lvl1pPr>
            <a:lvl2pPr indent="456905" algn="ctr">
              <a:spcBef>
                <a:spcPts val="0"/>
              </a:spcBef>
              <a:defRPr sz="4900">
                <a:solidFill>
                  <a:srgbClr val="333E47"/>
                </a:solidFill>
              </a:defRPr>
            </a:lvl2pPr>
            <a:lvl3pPr marL="0" indent="913807" algn="ctr">
              <a:spcBef>
                <a:spcPts val="0"/>
              </a:spcBef>
              <a:buSzTx/>
              <a:buNone/>
              <a:defRPr sz="4900">
                <a:solidFill>
                  <a:srgbClr val="333E47"/>
                </a:solidFill>
              </a:defRPr>
            </a:lvl3pPr>
            <a:lvl4pPr marL="0" indent="1370709" algn="ctr">
              <a:spcBef>
                <a:spcPts val="0"/>
              </a:spcBef>
              <a:buSzTx/>
              <a:buNone/>
              <a:defRPr sz="4900">
                <a:solidFill>
                  <a:srgbClr val="333E47"/>
                </a:solidFill>
              </a:defRPr>
            </a:lvl4pPr>
            <a:lvl5pPr marL="0" indent="1827616" algn="ctr">
              <a:spcBef>
                <a:spcPts val="0"/>
              </a:spcBef>
              <a:buSzTx/>
              <a:buNone/>
              <a:defRPr sz="49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376" name="Shape 376"/>
          <p:cNvSpPr>
            <a:spLocks noGrp="1"/>
          </p:cNvSpPr>
          <p:nvPr>
            <p:ph type="sldNum" sz="quarter" idx="2"/>
          </p:nvPr>
        </p:nvSpPr>
        <p:spPr>
          <a:xfrm>
            <a:off x="18857646" y="778331"/>
            <a:ext cx="241252" cy="246221"/>
          </a:xfrm>
          <a:prstGeom prst="rect">
            <a:avLst/>
          </a:prstGeom>
        </p:spPr>
        <p:txBody>
          <a:bodyPr/>
          <a:lstStyle>
            <a:lvl1pPr defTabSz="912374">
              <a:defRPr sz="1600"/>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958837606"/>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5_Title and Content">
    <p:spTree>
      <p:nvGrpSpPr>
        <p:cNvPr id="1" name=""/>
        <p:cNvGrpSpPr/>
        <p:nvPr/>
      </p:nvGrpSpPr>
      <p:grpSpPr>
        <a:xfrm>
          <a:off x="0" y="0"/>
          <a:ext cx="0" cy="0"/>
          <a:chOff x="0" y="0"/>
          <a:chExt cx="0" cy="0"/>
        </a:xfrm>
      </p:grpSpPr>
      <p:sp>
        <p:nvSpPr>
          <p:cNvPr id="383" name="Shape 383"/>
          <p:cNvSpPr>
            <a:spLocks noGrp="1"/>
          </p:cNvSpPr>
          <p:nvPr>
            <p:ph type="title"/>
          </p:nvPr>
        </p:nvSpPr>
        <p:spPr>
          <a:xfrm>
            <a:off x="1005224" y="519657"/>
            <a:ext cx="14351439" cy="1647530"/>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384" name="Shape 384"/>
          <p:cNvSpPr>
            <a:spLocks noGrp="1"/>
          </p:cNvSpPr>
          <p:nvPr>
            <p:ph type="body" idx="1"/>
          </p:nvPr>
        </p:nvSpPr>
        <p:spPr>
          <a:xfrm>
            <a:off x="1005205" y="2602611"/>
            <a:ext cx="18093690" cy="7468365"/>
          </a:xfrm>
          <a:prstGeom prst="rect">
            <a:avLst/>
          </a:prstGeom>
        </p:spPr>
        <p:txBody>
          <a:bodyPr>
            <a:normAutofit/>
          </a:bodyPr>
          <a:lstStyle>
            <a:lvl1pPr>
              <a:spcBef>
                <a:spcPts val="0"/>
              </a:spcBef>
              <a:defRPr sz="1800">
                <a:solidFill>
                  <a:srgbClr val="000000"/>
                </a:solidFill>
              </a:defRPr>
            </a:lvl1pPr>
            <a:lvl2pPr indent="456905">
              <a:spcBef>
                <a:spcPts val="0"/>
              </a:spcBef>
              <a:defRPr sz="1800">
                <a:solidFill>
                  <a:srgbClr val="000000"/>
                </a:solidFill>
              </a:defRPr>
            </a:lvl2pPr>
            <a:lvl3pPr marL="0" indent="913807">
              <a:spcBef>
                <a:spcPts val="0"/>
              </a:spcBef>
              <a:buSzTx/>
              <a:buNone/>
              <a:defRPr sz="1800">
                <a:solidFill>
                  <a:srgbClr val="000000"/>
                </a:solidFill>
              </a:defRPr>
            </a:lvl3pPr>
            <a:lvl4pPr marL="0" indent="1370709">
              <a:spcBef>
                <a:spcPts val="0"/>
              </a:spcBef>
              <a:buSzTx/>
              <a:buNone/>
              <a:defRPr sz="1800">
                <a:solidFill>
                  <a:srgbClr val="000000"/>
                </a:solidFill>
              </a:defRPr>
            </a:lvl4pPr>
            <a:lvl5pPr marL="0" indent="1827616">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85" name="Shape 385"/>
          <p:cNvSpPr>
            <a:spLocks noGrp="1"/>
          </p:cNvSpPr>
          <p:nvPr>
            <p:ph type="sldNum" sz="quarter" idx="2"/>
          </p:nvPr>
        </p:nvSpPr>
        <p:spPr>
          <a:xfrm>
            <a:off x="18857646" y="778331"/>
            <a:ext cx="241252" cy="246221"/>
          </a:xfrm>
          <a:prstGeom prst="rect">
            <a:avLst/>
          </a:prstGeom>
        </p:spPr>
        <p:txBody>
          <a:bodyPr/>
          <a:lstStyle>
            <a:lvl1pPr defTabSz="912374">
              <a:defRPr sz="1600"/>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878183810"/>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6_Two Content">
    <p:spTree>
      <p:nvGrpSpPr>
        <p:cNvPr id="1" name=""/>
        <p:cNvGrpSpPr/>
        <p:nvPr/>
      </p:nvGrpSpPr>
      <p:grpSpPr>
        <a:xfrm>
          <a:off x="0" y="0"/>
          <a:ext cx="0" cy="0"/>
          <a:chOff x="0" y="0"/>
          <a:chExt cx="0" cy="0"/>
        </a:xfrm>
      </p:grpSpPr>
      <p:sp>
        <p:nvSpPr>
          <p:cNvPr id="392" name="Shape 392"/>
          <p:cNvSpPr>
            <a:spLocks noGrp="1"/>
          </p:cNvSpPr>
          <p:nvPr>
            <p:ph type="title"/>
          </p:nvPr>
        </p:nvSpPr>
        <p:spPr>
          <a:xfrm>
            <a:off x="1005224" y="519657"/>
            <a:ext cx="14351439" cy="1647530"/>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393" name="Shape 393"/>
          <p:cNvSpPr>
            <a:spLocks noGrp="1"/>
          </p:cNvSpPr>
          <p:nvPr>
            <p:ph type="body" sz="half" idx="1"/>
          </p:nvPr>
        </p:nvSpPr>
        <p:spPr>
          <a:xfrm>
            <a:off x="1005209" y="2602611"/>
            <a:ext cx="8745285" cy="7468365"/>
          </a:xfrm>
          <a:prstGeom prst="rect">
            <a:avLst/>
          </a:prstGeom>
        </p:spPr>
        <p:txBody>
          <a:bodyPr>
            <a:normAutofit/>
          </a:bodyPr>
          <a:lstStyle>
            <a:lvl1pPr>
              <a:spcBef>
                <a:spcPts val="0"/>
              </a:spcBef>
              <a:defRPr sz="1800">
                <a:solidFill>
                  <a:srgbClr val="000000"/>
                </a:solidFill>
              </a:defRPr>
            </a:lvl1pPr>
            <a:lvl2pPr indent="456905">
              <a:spcBef>
                <a:spcPts val="0"/>
              </a:spcBef>
              <a:defRPr sz="1800">
                <a:solidFill>
                  <a:srgbClr val="000000"/>
                </a:solidFill>
              </a:defRPr>
            </a:lvl2pPr>
            <a:lvl3pPr marL="0" indent="913807">
              <a:spcBef>
                <a:spcPts val="0"/>
              </a:spcBef>
              <a:buSzTx/>
              <a:buNone/>
              <a:defRPr sz="1800">
                <a:solidFill>
                  <a:srgbClr val="000000"/>
                </a:solidFill>
              </a:defRPr>
            </a:lvl3pPr>
            <a:lvl4pPr marL="0" indent="1370709">
              <a:spcBef>
                <a:spcPts val="0"/>
              </a:spcBef>
              <a:buSzTx/>
              <a:buNone/>
              <a:defRPr sz="1800">
                <a:solidFill>
                  <a:srgbClr val="000000"/>
                </a:solidFill>
              </a:defRPr>
            </a:lvl4pPr>
            <a:lvl5pPr marL="0" indent="1827616">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94" name="Shape 394"/>
          <p:cNvSpPr>
            <a:spLocks noGrp="1"/>
          </p:cNvSpPr>
          <p:nvPr>
            <p:ph type="sldNum" sz="quarter" idx="2"/>
          </p:nvPr>
        </p:nvSpPr>
        <p:spPr>
          <a:xfrm>
            <a:off x="18857646" y="778331"/>
            <a:ext cx="241252" cy="246221"/>
          </a:xfrm>
          <a:prstGeom prst="rect">
            <a:avLst/>
          </a:prstGeom>
        </p:spPr>
        <p:txBody>
          <a:bodyPr/>
          <a:lstStyle>
            <a:lvl1pPr defTabSz="912374">
              <a:defRPr sz="1600"/>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97188080"/>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5_Title Only">
    <p:spTree>
      <p:nvGrpSpPr>
        <p:cNvPr id="1" name=""/>
        <p:cNvGrpSpPr/>
        <p:nvPr/>
      </p:nvGrpSpPr>
      <p:grpSpPr>
        <a:xfrm>
          <a:off x="0" y="0"/>
          <a:ext cx="0" cy="0"/>
          <a:chOff x="0" y="0"/>
          <a:chExt cx="0" cy="0"/>
        </a:xfrm>
      </p:grpSpPr>
      <p:sp>
        <p:nvSpPr>
          <p:cNvPr id="401" name="Shape 401"/>
          <p:cNvSpPr>
            <a:spLocks noGrp="1"/>
          </p:cNvSpPr>
          <p:nvPr>
            <p:ph type="title"/>
          </p:nvPr>
        </p:nvSpPr>
        <p:spPr>
          <a:xfrm>
            <a:off x="1005224" y="519657"/>
            <a:ext cx="14351439" cy="1647530"/>
          </a:xfrm>
          <a:prstGeom prst="rect">
            <a:avLst/>
          </a:prstGeom>
        </p:spPr>
        <p:txBody>
          <a:bodyPr>
            <a:normAutofit/>
          </a:bodyPr>
          <a:lstStyle>
            <a:lvl1pPr>
              <a:lnSpc>
                <a:spcPct val="100000"/>
              </a:lnSpc>
              <a:defRPr sz="10700">
                <a:solidFill>
                  <a:srgbClr val="333E47"/>
                </a:solidFill>
              </a:defRPr>
            </a:lvl1pPr>
          </a:lstStyle>
          <a:p>
            <a:r>
              <a:t>Title Text</a:t>
            </a:r>
          </a:p>
        </p:txBody>
      </p:sp>
      <p:sp>
        <p:nvSpPr>
          <p:cNvPr id="402" name="Shape 402"/>
          <p:cNvSpPr>
            <a:spLocks noGrp="1"/>
          </p:cNvSpPr>
          <p:nvPr>
            <p:ph type="sldNum" sz="quarter" idx="2"/>
          </p:nvPr>
        </p:nvSpPr>
        <p:spPr>
          <a:xfrm>
            <a:off x="18857646" y="778331"/>
            <a:ext cx="241252" cy="246221"/>
          </a:xfrm>
          <a:prstGeom prst="rect">
            <a:avLst/>
          </a:prstGeom>
        </p:spPr>
        <p:txBody>
          <a:bodyPr/>
          <a:lstStyle>
            <a:lvl1pPr defTabSz="912374">
              <a:defRPr sz="1600"/>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2074331532"/>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409" name="Shape 409"/>
          <p:cNvSpPr>
            <a:spLocks noGrp="1"/>
          </p:cNvSpPr>
          <p:nvPr>
            <p:ph type="sldNum" sz="quarter" idx="2"/>
          </p:nvPr>
        </p:nvSpPr>
        <p:spPr>
          <a:xfrm>
            <a:off x="18857646" y="778331"/>
            <a:ext cx="241252" cy="246221"/>
          </a:xfrm>
          <a:prstGeom prst="rect">
            <a:avLst/>
          </a:prstGeom>
        </p:spPr>
        <p:txBody>
          <a:bodyPr/>
          <a:lstStyle>
            <a:lvl1pPr defTabSz="912374">
              <a:defRPr sz="1600"/>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150532373"/>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Cover">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2" name="image3.png" descr="PET4085_all in_LOGO AW_YELLOW_RGB.ai"/>
          <p:cNvPicPr>
            <a:picLocks noChangeAspect="1"/>
          </p:cNvPicPr>
          <p:nvPr/>
        </p:nvPicPr>
        <p:blipFill>
          <a:blip r:embed="rId3"/>
          <a:stretch>
            <a:fillRect/>
          </a:stretch>
        </p:blipFill>
        <p:spPr>
          <a:xfrm>
            <a:off x="6613817" y="3209345"/>
            <a:ext cx="17955208" cy="10097703"/>
          </a:xfrm>
          <a:prstGeom prst="rect">
            <a:avLst/>
          </a:prstGeom>
          <a:ln w="12700">
            <a:miter lim="400000"/>
          </a:ln>
        </p:spPr>
      </p:pic>
      <p:sp>
        <p:nvSpPr>
          <p:cNvPr id="13" name="Shape 13"/>
          <p:cNvSpPr>
            <a:spLocks noGrp="1"/>
          </p:cNvSpPr>
          <p:nvPr>
            <p:ph type="body" sz="quarter" idx="1"/>
          </p:nvPr>
        </p:nvSpPr>
        <p:spPr>
          <a:xfrm>
            <a:off x="1002864" y="712789"/>
            <a:ext cx="14493099" cy="1971006"/>
          </a:xfrm>
          <a:prstGeom prst="rect">
            <a:avLst/>
          </a:prstGeom>
        </p:spPr>
        <p:txBody>
          <a:bodyPr>
            <a:normAutofit/>
          </a:bodyPr>
          <a:lstStyle>
            <a:lvl1pPr>
              <a:lnSpc>
                <a:spcPct val="80000"/>
              </a:lnSpc>
              <a:spcBef>
                <a:spcPts val="0"/>
              </a:spcBef>
              <a:defRPr sz="5200" b="1">
                <a:solidFill>
                  <a:srgbClr val="FFCD00"/>
                </a:solidFill>
              </a:defRPr>
            </a:lvl1pPr>
            <a:lvl2pPr>
              <a:lnSpc>
                <a:spcPct val="80000"/>
              </a:lnSpc>
              <a:spcBef>
                <a:spcPts val="0"/>
              </a:spcBef>
              <a:defRPr sz="5200" b="1">
                <a:solidFill>
                  <a:srgbClr val="FFCD00"/>
                </a:solidFill>
              </a:defRPr>
            </a:lvl2pPr>
            <a:lvl3pPr marL="0" indent="0">
              <a:lnSpc>
                <a:spcPct val="80000"/>
              </a:lnSpc>
              <a:spcBef>
                <a:spcPts val="0"/>
              </a:spcBef>
              <a:buSzTx/>
              <a:buNone/>
              <a:defRPr sz="5200" b="1">
                <a:solidFill>
                  <a:srgbClr val="FFCD00"/>
                </a:solidFill>
              </a:defRPr>
            </a:lvl3pPr>
            <a:lvl4pPr marL="839404" indent="-593177">
              <a:lnSpc>
                <a:spcPct val="80000"/>
              </a:lnSpc>
              <a:spcBef>
                <a:spcPts val="0"/>
              </a:spcBef>
              <a:defRPr sz="5200" b="1">
                <a:solidFill>
                  <a:srgbClr val="FFCD00"/>
                </a:solidFill>
              </a:defRPr>
            </a:lvl4pPr>
            <a:lvl5pPr marL="1085639" indent="-593177">
              <a:lnSpc>
                <a:spcPct val="80000"/>
              </a:lnSpc>
              <a:spcBef>
                <a:spcPts val="0"/>
              </a:spcBef>
              <a:defRPr sz="52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14" name="Shape 14"/>
          <p:cNvSpPr>
            <a:spLocks noGrp="1"/>
          </p:cNvSpPr>
          <p:nvPr>
            <p:ph type="sldNum" sz="quarter" idx="2"/>
          </p:nvPr>
        </p:nvSpPr>
        <p:spPr>
          <a:xfrm>
            <a:off x="14072316" y="10482196"/>
            <a:ext cx="335656" cy="342593"/>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417198708"/>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Divider - Gre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 name="Shape 21"/>
          <p:cNvSpPr>
            <a:spLocks noGrp="1"/>
          </p:cNvSpPr>
          <p:nvPr>
            <p:ph type="title"/>
          </p:nvPr>
        </p:nvSpPr>
        <p:spPr>
          <a:xfrm>
            <a:off x="991406" y="798134"/>
            <a:ext cx="12067651" cy="1642399"/>
          </a:xfrm>
          <a:prstGeom prst="rect">
            <a:avLst/>
          </a:prstGeom>
        </p:spPr>
        <p:txBody>
          <a:bodyPr>
            <a:normAutofit/>
          </a:bodyPr>
          <a:lstStyle>
            <a:lvl1pPr>
              <a:defRPr sz="12800" spc="-86">
                <a:solidFill>
                  <a:srgbClr val="FFCD00"/>
                </a:solidFill>
              </a:defRPr>
            </a:lvl1pPr>
          </a:lstStyle>
          <a:p>
            <a:r>
              <a:t>Title Text</a:t>
            </a:r>
          </a:p>
        </p:txBody>
      </p:sp>
      <p:sp>
        <p:nvSpPr>
          <p:cNvPr id="22" name="Shape 22"/>
          <p:cNvSpPr>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860908960"/>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Divider - Yellow">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 name="Shape 29"/>
          <p:cNvSpPr>
            <a:spLocks noGrp="1"/>
          </p:cNvSpPr>
          <p:nvPr>
            <p:ph type="title"/>
          </p:nvPr>
        </p:nvSpPr>
        <p:spPr>
          <a:xfrm>
            <a:off x="991354" y="798134"/>
            <a:ext cx="15077604" cy="1642399"/>
          </a:xfrm>
          <a:prstGeom prst="rect">
            <a:avLst/>
          </a:prstGeom>
        </p:spPr>
        <p:txBody>
          <a:bodyPr>
            <a:normAutofit/>
          </a:bodyPr>
          <a:lstStyle>
            <a:lvl1pPr>
              <a:defRPr sz="12800" spc="-86"/>
            </a:lvl1pPr>
          </a:lstStyle>
          <a:p>
            <a:r>
              <a:t>Title Text</a:t>
            </a:r>
          </a:p>
        </p:txBody>
      </p:sp>
      <p:sp>
        <p:nvSpPr>
          <p:cNvPr id="30" name="Shape 30"/>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738892189"/>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7" name="Shape 37"/>
          <p:cNvSpPr>
            <a:spLocks noGrp="1"/>
          </p:cNvSpPr>
          <p:nvPr>
            <p:ph type="body" sz="quarter" idx="1"/>
          </p:nvPr>
        </p:nvSpPr>
        <p:spPr>
          <a:xfrm>
            <a:off x="991534" y="755434"/>
            <a:ext cx="16017185" cy="1465456"/>
          </a:xfrm>
          <a:prstGeom prst="rect">
            <a:avLst/>
          </a:prstGeom>
        </p:spPr>
        <p:txBody>
          <a:bodyPr>
            <a:normAutofit/>
          </a:bodyPr>
          <a:lstStyle>
            <a:lvl1pPr>
              <a:lnSpc>
                <a:spcPct val="80000"/>
              </a:lnSpc>
              <a:defRPr sz="5200" b="1"/>
            </a:lvl1pPr>
            <a:lvl2pPr>
              <a:lnSpc>
                <a:spcPct val="80000"/>
              </a:lnSpc>
              <a:defRPr sz="5200" b="1"/>
            </a:lvl2pPr>
            <a:lvl3pPr marL="593177" indent="-593177">
              <a:lnSpc>
                <a:spcPct val="80000"/>
              </a:lnSpc>
              <a:defRPr sz="5200" b="1"/>
            </a:lvl3pPr>
            <a:lvl4pPr marL="839404" indent="-593177">
              <a:lnSpc>
                <a:spcPct val="80000"/>
              </a:lnSpc>
              <a:defRPr sz="5200" b="1"/>
            </a:lvl4pPr>
            <a:lvl5pPr marL="1085639" indent="-593177">
              <a:lnSpc>
                <a:spcPct val="80000"/>
              </a:lnSpc>
              <a:defRPr sz="5200" b="1"/>
            </a:lvl5pPr>
          </a:lstStyle>
          <a:p>
            <a:r>
              <a:t>Body Level One</a:t>
            </a:r>
          </a:p>
          <a:p>
            <a:pPr lvl="1"/>
            <a:r>
              <a:t>Body Level Two</a:t>
            </a:r>
          </a:p>
          <a:p>
            <a:pPr lvl="2"/>
            <a:r>
              <a:t>Body Level Three</a:t>
            </a:r>
          </a:p>
          <a:p>
            <a:pPr lvl="3"/>
            <a:r>
              <a:t>Body Level Four</a:t>
            </a:r>
          </a:p>
          <a:p>
            <a:pPr lvl="4"/>
            <a:r>
              <a:t>Body Level Five</a:t>
            </a:r>
          </a:p>
        </p:txBody>
      </p:sp>
      <p:sp>
        <p:nvSpPr>
          <p:cNvPr id="38" name="Shape 38"/>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649692147"/>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54" name="Shape 54"/>
          <p:cNvSpPr>
            <a:spLocks noGrp="1"/>
          </p:cNvSpPr>
          <p:nvPr>
            <p:ph type="body" sz="quarter" idx="1"/>
          </p:nvPr>
        </p:nvSpPr>
        <p:spPr>
          <a:xfrm>
            <a:off x="9311900" y="3192381"/>
            <a:ext cx="7665572" cy="3218715"/>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55" name="Shape 55"/>
          <p:cNvSpPr>
            <a:spLocks noGrp="1"/>
          </p:cNvSpPr>
          <p:nvPr>
            <p:ph type="body" sz="quarter" idx="13"/>
          </p:nvPr>
        </p:nvSpPr>
        <p:spPr>
          <a:xfrm>
            <a:off x="991475" y="755434"/>
            <a:ext cx="16017184" cy="1465456"/>
          </a:xfrm>
          <a:prstGeom prst="rect">
            <a:avLst/>
          </a:prstGeom>
        </p:spPr>
        <p:txBody>
          <a:bodyPr>
            <a:normAutofit/>
          </a:bodyPr>
          <a:lstStyle/>
          <a:p>
            <a:pPr>
              <a:lnSpc>
                <a:spcPct val="80000"/>
              </a:lnSpc>
              <a:defRPr sz="5300" b="1"/>
            </a:pPr>
            <a:endParaRPr/>
          </a:p>
        </p:txBody>
      </p:sp>
      <p:sp>
        <p:nvSpPr>
          <p:cNvPr id="56" name="Shape 56"/>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436499266"/>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6835394" y="10517723"/>
            <a:ext cx="6433312" cy="246359"/>
          </a:xfrm>
        </p:spPr>
        <p:txBody>
          <a:bodyPr lIns="0" tIns="0" rIns="0" bIns="0"/>
          <a:lstStyle>
            <a:lvl1pPr algn="ctr">
              <a:defRPr>
                <a:solidFill>
                  <a:schemeClr val="tx1">
                    <a:tint val="75000"/>
                  </a:schemeClr>
                </a:solidFill>
              </a:defRPr>
            </a:lvl1pPr>
          </a:lstStyle>
          <a:p>
            <a:endParaRPr dirty="0">
              <a:solidFill>
                <a:prstClr val="black">
                  <a:tint val="75000"/>
                </a:prstClr>
              </a:solidFill>
              <a:latin typeface="Calibri"/>
            </a:endParaRPr>
          </a:p>
        </p:txBody>
      </p:sp>
      <p:sp>
        <p:nvSpPr>
          <p:cNvPr id="3" name="Holder 3"/>
          <p:cNvSpPr>
            <a:spLocks noGrp="1"/>
          </p:cNvSpPr>
          <p:nvPr>
            <p:ph type="dt" sz="half" idx="6"/>
          </p:nvPr>
        </p:nvSpPr>
        <p:spPr>
          <a:xfrm>
            <a:off x="1005212" y="10517723"/>
            <a:ext cx="4623943" cy="24635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9/28/2023</a:t>
            </a:fld>
            <a:endParaRPr lang="en-US" dirty="0">
              <a:solidFill>
                <a:prstClr val="black">
                  <a:tint val="75000"/>
                </a:prstClr>
              </a:solidFill>
              <a:latin typeface="Calibri"/>
            </a:endParaRPr>
          </a:p>
        </p:txBody>
      </p:sp>
      <p:sp>
        <p:nvSpPr>
          <p:cNvPr id="4" name="Holder 4"/>
          <p:cNvSpPr>
            <a:spLocks noGrp="1"/>
          </p:cNvSpPr>
          <p:nvPr>
            <p:ph type="sldNum" sz="quarter" idx="7"/>
          </p:nvPr>
        </p:nvSpPr>
        <p:spPr>
          <a:xfrm>
            <a:off x="14474959" y="777902"/>
            <a:ext cx="4623943" cy="246359"/>
          </a:xfrm>
        </p:spPr>
        <p:txBody>
          <a:bodyPr lIns="0" tIns="0" rIns="0" bIns="0"/>
          <a:lstStyle>
            <a:lvl1pPr algn="r">
              <a:defRPr>
                <a:solidFill>
                  <a:srgbClr val="333E47"/>
                </a:solidFill>
              </a:defRPr>
            </a:lvl1pPr>
          </a:lstStyle>
          <a:p>
            <a:fld id="{B6F15528-21DE-4FAA-801E-634DDDAF4B2B}" type="slidenum">
              <a:rPr lang="en-GB" smtClean="0">
                <a:latin typeface="Calibri"/>
              </a:rPr>
              <a:pPr/>
              <a:t>‹#›</a:t>
            </a:fld>
            <a:endParaRPr lang="en-GB" dirty="0">
              <a:latin typeface="Calibri"/>
            </a:endParaRPr>
          </a:p>
        </p:txBody>
      </p:sp>
    </p:spTree>
    <p:extLst>
      <p:ext uri="{BB962C8B-B14F-4D97-AF65-F5344CB8AC3E}">
        <p14:creationId xmlns:p14="http://schemas.microsoft.com/office/powerpoint/2010/main" val="369438642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3" name="Shape 63"/>
          <p:cNvSpPr>
            <a:spLocks noGrp="1"/>
          </p:cNvSpPr>
          <p:nvPr>
            <p:ph type="body" sz="quarter" idx="1"/>
          </p:nvPr>
        </p:nvSpPr>
        <p:spPr>
          <a:xfrm>
            <a:off x="991534" y="755434"/>
            <a:ext cx="16017185" cy="1465456"/>
          </a:xfrm>
          <a:prstGeom prst="rect">
            <a:avLst/>
          </a:prstGeom>
        </p:spPr>
        <p:txBody>
          <a:bodyPr>
            <a:normAutofit/>
          </a:bodyPr>
          <a:lstStyle>
            <a:lvl1pPr>
              <a:lnSpc>
                <a:spcPct val="80000"/>
              </a:lnSpc>
              <a:defRPr sz="5200" b="1"/>
            </a:lvl1pPr>
            <a:lvl2pPr>
              <a:lnSpc>
                <a:spcPct val="80000"/>
              </a:lnSpc>
              <a:defRPr sz="5200" b="1"/>
            </a:lvl2pPr>
            <a:lvl3pPr marL="593177" indent="-593177">
              <a:lnSpc>
                <a:spcPct val="80000"/>
              </a:lnSpc>
              <a:defRPr sz="5200" b="1"/>
            </a:lvl3pPr>
            <a:lvl4pPr marL="839404" indent="-593177">
              <a:lnSpc>
                <a:spcPct val="80000"/>
              </a:lnSpc>
              <a:defRPr sz="5200" b="1"/>
            </a:lvl4pPr>
            <a:lvl5pPr marL="1085639" indent="-593177">
              <a:lnSpc>
                <a:spcPct val="80000"/>
              </a:lnSpc>
              <a:defRPr sz="5200" b="1"/>
            </a:lvl5pPr>
          </a:lstStyle>
          <a:p>
            <a:r>
              <a:t>Body Level One</a:t>
            </a:r>
          </a:p>
          <a:p>
            <a:pPr lvl="1"/>
            <a:r>
              <a:t>Body Level Two</a:t>
            </a:r>
          </a:p>
          <a:p>
            <a:pPr lvl="2"/>
            <a:r>
              <a:t>Body Level Three</a:t>
            </a:r>
          </a:p>
          <a:p>
            <a:pPr lvl="3"/>
            <a:r>
              <a:t>Body Level Four</a:t>
            </a:r>
          </a:p>
          <a:p>
            <a:pPr lvl="4"/>
            <a:r>
              <a:t>Body Level Five</a:t>
            </a:r>
          </a:p>
        </p:txBody>
      </p:sp>
      <p:sp>
        <p:nvSpPr>
          <p:cNvPr id="64" name="Shape 64"/>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953045665"/>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Signoff">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71" name="image3.tif" descr="PET4085_all in_LOGO AW_YELLOW_RGB.ai"/>
          <p:cNvPicPr>
            <a:picLocks noChangeAspect="1"/>
          </p:cNvPicPr>
          <p:nvPr/>
        </p:nvPicPr>
        <p:blipFill>
          <a:blip r:embed="rId3"/>
          <a:stretch>
            <a:fillRect/>
          </a:stretch>
        </p:blipFill>
        <p:spPr>
          <a:xfrm>
            <a:off x="6613817" y="3209345"/>
            <a:ext cx="17955208" cy="10097703"/>
          </a:xfrm>
          <a:prstGeom prst="rect">
            <a:avLst/>
          </a:prstGeom>
          <a:ln w="12700">
            <a:miter lim="400000"/>
          </a:ln>
        </p:spPr>
      </p:pic>
      <p:sp>
        <p:nvSpPr>
          <p:cNvPr id="72" name="Shape 72"/>
          <p:cNvSpPr>
            <a:spLocks noGrp="1"/>
          </p:cNvSpPr>
          <p:nvPr>
            <p:ph type="body" sz="quarter" idx="1"/>
          </p:nvPr>
        </p:nvSpPr>
        <p:spPr>
          <a:xfrm>
            <a:off x="1002864" y="712789"/>
            <a:ext cx="14493099" cy="1971006"/>
          </a:xfrm>
          <a:prstGeom prst="rect">
            <a:avLst/>
          </a:prstGeom>
        </p:spPr>
        <p:txBody>
          <a:bodyPr>
            <a:normAutofit/>
          </a:bodyPr>
          <a:lstStyle>
            <a:lvl1pPr>
              <a:lnSpc>
                <a:spcPct val="80000"/>
              </a:lnSpc>
              <a:spcBef>
                <a:spcPts val="0"/>
              </a:spcBef>
              <a:defRPr sz="5200" b="1">
                <a:solidFill>
                  <a:srgbClr val="FFCD00"/>
                </a:solidFill>
              </a:defRPr>
            </a:lvl1pPr>
            <a:lvl2pPr>
              <a:lnSpc>
                <a:spcPct val="80000"/>
              </a:lnSpc>
              <a:spcBef>
                <a:spcPts val="0"/>
              </a:spcBef>
              <a:defRPr sz="5200" b="1">
                <a:solidFill>
                  <a:srgbClr val="FFCD00"/>
                </a:solidFill>
              </a:defRPr>
            </a:lvl2pPr>
            <a:lvl3pPr marL="0" indent="0">
              <a:lnSpc>
                <a:spcPct val="80000"/>
              </a:lnSpc>
              <a:spcBef>
                <a:spcPts val="0"/>
              </a:spcBef>
              <a:buSzTx/>
              <a:buNone/>
              <a:defRPr sz="5200" b="1">
                <a:solidFill>
                  <a:srgbClr val="FFCD00"/>
                </a:solidFill>
              </a:defRPr>
            </a:lvl3pPr>
            <a:lvl4pPr marL="839404" indent="-593177">
              <a:lnSpc>
                <a:spcPct val="80000"/>
              </a:lnSpc>
              <a:spcBef>
                <a:spcPts val="0"/>
              </a:spcBef>
              <a:defRPr sz="5200" b="1">
                <a:solidFill>
                  <a:srgbClr val="FFCD00"/>
                </a:solidFill>
              </a:defRPr>
            </a:lvl4pPr>
            <a:lvl5pPr marL="1085639" indent="-593177">
              <a:lnSpc>
                <a:spcPct val="80000"/>
              </a:lnSpc>
              <a:spcBef>
                <a:spcPts val="0"/>
              </a:spcBef>
              <a:defRPr sz="52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73" name="Shape 73"/>
          <p:cNvSpPr>
            <a:spLocks noGrp="1"/>
          </p:cNvSpPr>
          <p:nvPr>
            <p:ph type="sldNum" sz="quarter" idx="2"/>
          </p:nvPr>
        </p:nvSpPr>
        <p:spPr>
          <a:xfrm>
            <a:off x="14072316" y="10482196"/>
            <a:ext cx="335656" cy="342593"/>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007221755"/>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87" name="Shape 87"/>
          <p:cNvSpPr>
            <a:spLocks noGrp="1"/>
          </p:cNvSpPr>
          <p:nvPr>
            <p:ph type="title"/>
          </p:nvPr>
        </p:nvSpPr>
        <p:spPr>
          <a:xfrm>
            <a:off x="5231262" y="3821225"/>
            <a:ext cx="9641580" cy="1632133"/>
          </a:xfrm>
          <a:prstGeom prst="rect">
            <a:avLst/>
          </a:prstGeom>
        </p:spPr>
        <p:txBody>
          <a:bodyPr>
            <a:normAutofit/>
          </a:bodyPr>
          <a:lstStyle>
            <a:lvl1pPr algn="ctr">
              <a:lnSpc>
                <a:spcPct val="100000"/>
              </a:lnSpc>
              <a:defRPr sz="10600">
                <a:solidFill>
                  <a:srgbClr val="333E47"/>
                </a:solidFill>
              </a:defRPr>
            </a:lvl1pPr>
          </a:lstStyle>
          <a:p>
            <a:r>
              <a:t>Title Text</a:t>
            </a:r>
          </a:p>
        </p:txBody>
      </p:sp>
      <p:sp>
        <p:nvSpPr>
          <p:cNvPr id="88" name="Shape 88"/>
          <p:cNvSpPr>
            <a:spLocks noGrp="1"/>
          </p:cNvSpPr>
          <p:nvPr>
            <p:ph type="body" sz="quarter" idx="1"/>
          </p:nvPr>
        </p:nvSpPr>
        <p:spPr>
          <a:xfrm>
            <a:off x="6286758" y="5918504"/>
            <a:ext cx="7530693" cy="754478"/>
          </a:xfrm>
          <a:prstGeom prst="rect">
            <a:avLst/>
          </a:prstGeom>
        </p:spPr>
        <p:txBody>
          <a:bodyPr>
            <a:normAutofit/>
          </a:bodyPr>
          <a:lstStyle>
            <a:lvl1pPr algn="ctr">
              <a:spcBef>
                <a:spcPts val="0"/>
              </a:spcBef>
              <a:defRPr sz="4800">
                <a:solidFill>
                  <a:srgbClr val="333E47"/>
                </a:solidFill>
              </a:defRPr>
            </a:lvl1pPr>
            <a:lvl2pPr indent="454359" algn="ctr">
              <a:spcBef>
                <a:spcPts val="0"/>
              </a:spcBef>
              <a:defRPr sz="4800">
                <a:solidFill>
                  <a:srgbClr val="333E47"/>
                </a:solidFill>
              </a:defRPr>
            </a:lvl2pPr>
            <a:lvl3pPr marL="0" indent="908723" algn="ctr">
              <a:spcBef>
                <a:spcPts val="0"/>
              </a:spcBef>
              <a:buSzTx/>
              <a:buNone/>
              <a:defRPr sz="4800">
                <a:solidFill>
                  <a:srgbClr val="333E47"/>
                </a:solidFill>
              </a:defRPr>
            </a:lvl3pPr>
            <a:lvl4pPr marL="0" indent="1363082" algn="ctr">
              <a:spcBef>
                <a:spcPts val="0"/>
              </a:spcBef>
              <a:buSzTx/>
              <a:buNone/>
              <a:defRPr sz="4800">
                <a:solidFill>
                  <a:srgbClr val="333E47"/>
                </a:solidFill>
              </a:defRPr>
            </a:lvl4pPr>
            <a:lvl5pPr marL="0" indent="1817440" algn="ctr">
              <a:spcBef>
                <a:spcPts val="0"/>
              </a:spcBef>
              <a:buSzTx/>
              <a:buNone/>
              <a:defRPr sz="48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89" name="Shape 89"/>
          <p:cNvSpPr>
            <a:spLocks noGrp="1"/>
          </p:cNvSpPr>
          <p:nvPr>
            <p:ph type="sldNum" sz="quarter" idx="2"/>
          </p:nvPr>
        </p:nvSpPr>
        <p:spPr>
          <a:xfrm>
            <a:off x="18837838" y="778414"/>
            <a:ext cx="261066" cy="266462"/>
          </a:xfrm>
          <a:prstGeom prst="rect">
            <a:avLst/>
          </a:prstGeom>
        </p:spPr>
        <p:txBody>
          <a:bodyPr/>
          <a:lstStyle>
            <a:lvl1pPr defTabSz="907854">
              <a:defRPr sz="17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388362341"/>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1_Title and Content">
    <p:spTree>
      <p:nvGrpSpPr>
        <p:cNvPr id="1" name=""/>
        <p:cNvGrpSpPr/>
        <p:nvPr/>
      </p:nvGrpSpPr>
      <p:grpSpPr>
        <a:xfrm>
          <a:off x="0" y="0"/>
          <a:ext cx="0" cy="0"/>
          <a:chOff x="0" y="0"/>
          <a:chExt cx="0" cy="0"/>
        </a:xfrm>
      </p:grpSpPr>
      <p:sp>
        <p:nvSpPr>
          <p:cNvPr id="96" name="Shape 96"/>
          <p:cNvSpPr>
            <a:spLocks noGrp="1"/>
          </p:cNvSpPr>
          <p:nvPr>
            <p:ph type="title"/>
          </p:nvPr>
        </p:nvSpPr>
        <p:spPr>
          <a:xfrm>
            <a:off x="1005213" y="519750"/>
            <a:ext cx="14351438" cy="16321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97" name="Shape 97"/>
          <p:cNvSpPr>
            <a:spLocks noGrp="1"/>
          </p:cNvSpPr>
          <p:nvPr>
            <p:ph type="body" sz="quarter" idx="1"/>
          </p:nvPr>
        </p:nvSpPr>
        <p:spPr>
          <a:xfrm>
            <a:off x="1005205" y="2602702"/>
            <a:ext cx="18093690" cy="277157"/>
          </a:xfrm>
          <a:prstGeom prst="rect">
            <a:avLst/>
          </a:prstGeom>
        </p:spPr>
        <p:txBody>
          <a:bodyPr>
            <a:normAutofit/>
          </a:bodyPr>
          <a:lstStyle>
            <a:lvl1pPr>
              <a:spcBef>
                <a:spcPts val="0"/>
              </a:spcBef>
              <a:defRPr sz="1800">
                <a:solidFill>
                  <a:srgbClr val="000000"/>
                </a:solidFill>
              </a:defRPr>
            </a:lvl1pPr>
            <a:lvl2pPr indent="454359">
              <a:spcBef>
                <a:spcPts val="0"/>
              </a:spcBef>
              <a:defRPr sz="1800">
                <a:solidFill>
                  <a:srgbClr val="000000"/>
                </a:solidFill>
              </a:defRPr>
            </a:lvl2pPr>
            <a:lvl3pPr marL="0" indent="908723">
              <a:spcBef>
                <a:spcPts val="0"/>
              </a:spcBef>
              <a:buSzTx/>
              <a:buNone/>
              <a:defRPr sz="1800">
                <a:solidFill>
                  <a:srgbClr val="000000"/>
                </a:solidFill>
              </a:defRPr>
            </a:lvl3pPr>
            <a:lvl4pPr marL="0" indent="1363082">
              <a:spcBef>
                <a:spcPts val="0"/>
              </a:spcBef>
              <a:buSzTx/>
              <a:buNone/>
              <a:defRPr sz="1800">
                <a:solidFill>
                  <a:srgbClr val="000000"/>
                </a:solidFill>
              </a:defRPr>
            </a:lvl4pPr>
            <a:lvl5pPr marL="0" indent="1817440">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8" name="Shape 98"/>
          <p:cNvSpPr>
            <a:spLocks noGrp="1"/>
          </p:cNvSpPr>
          <p:nvPr>
            <p:ph type="sldNum" sz="quarter" idx="2"/>
          </p:nvPr>
        </p:nvSpPr>
        <p:spPr>
          <a:xfrm>
            <a:off x="18837838" y="778414"/>
            <a:ext cx="261066" cy="266462"/>
          </a:xfrm>
          <a:prstGeom prst="rect">
            <a:avLst/>
          </a:prstGeom>
        </p:spPr>
        <p:txBody>
          <a:bodyPr/>
          <a:lstStyle>
            <a:lvl1pPr defTabSz="907854">
              <a:defRPr sz="17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22572526"/>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1_Two Content">
    <p:spTree>
      <p:nvGrpSpPr>
        <p:cNvPr id="1" name=""/>
        <p:cNvGrpSpPr/>
        <p:nvPr/>
      </p:nvGrpSpPr>
      <p:grpSpPr>
        <a:xfrm>
          <a:off x="0" y="0"/>
          <a:ext cx="0" cy="0"/>
          <a:chOff x="0" y="0"/>
          <a:chExt cx="0" cy="0"/>
        </a:xfrm>
      </p:grpSpPr>
      <p:sp>
        <p:nvSpPr>
          <p:cNvPr id="105" name="Shape 105"/>
          <p:cNvSpPr>
            <a:spLocks noGrp="1"/>
          </p:cNvSpPr>
          <p:nvPr>
            <p:ph type="title"/>
          </p:nvPr>
        </p:nvSpPr>
        <p:spPr>
          <a:xfrm>
            <a:off x="1005213" y="519750"/>
            <a:ext cx="14351438" cy="16321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06" name="Shape 106"/>
          <p:cNvSpPr>
            <a:spLocks noGrp="1"/>
          </p:cNvSpPr>
          <p:nvPr>
            <p:ph type="body" sz="quarter" idx="1"/>
          </p:nvPr>
        </p:nvSpPr>
        <p:spPr>
          <a:xfrm>
            <a:off x="1005211" y="2602702"/>
            <a:ext cx="8745287" cy="277157"/>
          </a:xfrm>
          <a:prstGeom prst="rect">
            <a:avLst/>
          </a:prstGeom>
        </p:spPr>
        <p:txBody>
          <a:bodyPr>
            <a:normAutofit/>
          </a:bodyPr>
          <a:lstStyle>
            <a:lvl1pPr>
              <a:spcBef>
                <a:spcPts val="0"/>
              </a:spcBef>
              <a:defRPr sz="1800">
                <a:solidFill>
                  <a:srgbClr val="000000"/>
                </a:solidFill>
              </a:defRPr>
            </a:lvl1pPr>
            <a:lvl2pPr indent="454359">
              <a:spcBef>
                <a:spcPts val="0"/>
              </a:spcBef>
              <a:defRPr sz="1800">
                <a:solidFill>
                  <a:srgbClr val="000000"/>
                </a:solidFill>
              </a:defRPr>
            </a:lvl2pPr>
            <a:lvl3pPr marL="0" indent="908723">
              <a:spcBef>
                <a:spcPts val="0"/>
              </a:spcBef>
              <a:buSzTx/>
              <a:buNone/>
              <a:defRPr sz="1800">
                <a:solidFill>
                  <a:srgbClr val="000000"/>
                </a:solidFill>
              </a:defRPr>
            </a:lvl3pPr>
            <a:lvl4pPr marL="0" indent="1363082">
              <a:spcBef>
                <a:spcPts val="0"/>
              </a:spcBef>
              <a:buSzTx/>
              <a:buNone/>
              <a:defRPr sz="1800">
                <a:solidFill>
                  <a:srgbClr val="000000"/>
                </a:solidFill>
              </a:defRPr>
            </a:lvl4pPr>
            <a:lvl5pPr marL="0" indent="1817440">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7" name="Shape 107"/>
          <p:cNvSpPr>
            <a:spLocks noGrp="1"/>
          </p:cNvSpPr>
          <p:nvPr>
            <p:ph type="sldNum" sz="quarter" idx="2"/>
          </p:nvPr>
        </p:nvSpPr>
        <p:spPr>
          <a:xfrm>
            <a:off x="18837838" y="778414"/>
            <a:ext cx="261066" cy="266462"/>
          </a:xfrm>
          <a:prstGeom prst="rect">
            <a:avLst/>
          </a:prstGeom>
        </p:spPr>
        <p:txBody>
          <a:bodyPr/>
          <a:lstStyle>
            <a:lvl1pPr defTabSz="907854">
              <a:defRPr sz="17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285365055"/>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1_Title Only">
    <p:spTree>
      <p:nvGrpSpPr>
        <p:cNvPr id="1" name=""/>
        <p:cNvGrpSpPr/>
        <p:nvPr/>
      </p:nvGrpSpPr>
      <p:grpSpPr>
        <a:xfrm>
          <a:off x="0" y="0"/>
          <a:ext cx="0" cy="0"/>
          <a:chOff x="0" y="0"/>
          <a:chExt cx="0" cy="0"/>
        </a:xfrm>
      </p:grpSpPr>
      <p:sp>
        <p:nvSpPr>
          <p:cNvPr id="114" name="Shape 114"/>
          <p:cNvSpPr>
            <a:spLocks noGrp="1"/>
          </p:cNvSpPr>
          <p:nvPr>
            <p:ph type="title"/>
          </p:nvPr>
        </p:nvSpPr>
        <p:spPr>
          <a:xfrm>
            <a:off x="1005213" y="519750"/>
            <a:ext cx="14351438" cy="16321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15" name="Shape 115"/>
          <p:cNvSpPr>
            <a:spLocks noGrp="1"/>
          </p:cNvSpPr>
          <p:nvPr>
            <p:ph type="sldNum" sz="quarter" idx="2"/>
          </p:nvPr>
        </p:nvSpPr>
        <p:spPr>
          <a:xfrm>
            <a:off x="18837838" y="778414"/>
            <a:ext cx="261066" cy="266462"/>
          </a:xfrm>
          <a:prstGeom prst="rect">
            <a:avLst/>
          </a:prstGeom>
        </p:spPr>
        <p:txBody>
          <a:bodyPr/>
          <a:lstStyle>
            <a:lvl1pPr defTabSz="907854">
              <a:defRPr sz="17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746166274"/>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Title Only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2" name="Shape 122"/>
          <p:cNvSpPr>
            <a:spLocks noGrp="1"/>
          </p:cNvSpPr>
          <p:nvPr>
            <p:ph type="title"/>
          </p:nvPr>
        </p:nvSpPr>
        <p:spPr>
          <a:xfrm>
            <a:off x="1005213" y="519750"/>
            <a:ext cx="14351438" cy="16321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23" name="Shape 123"/>
          <p:cNvSpPr>
            <a:spLocks noGrp="1"/>
          </p:cNvSpPr>
          <p:nvPr>
            <p:ph type="sldNum" sz="quarter" idx="2"/>
          </p:nvPr>
        </p:nvSpPr>
        <p:spPr>
          <a:xfrm>
            <a:off x="18837838" y="778414"/>
            <a:ext cx="261066" cy="266462"/>
          </a:xfrm>
          <a:prstGeom prst="rect">
            <a:avLst/>
          </a:prstGeom>
        </p:spPr>
        <p:txBody>
          <a:bodyPr/>
          <a:lstStyle>
            <a:lvl1pPr defTabSz="907854">
              <a:defRPr sz="17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515106692"/>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1_Blank">
    <p:spTree>
      <p:nvGrpSpPr>
        <p:cNvPr id="1" name=""/>
        <p:cNvGrpSpPr/>
        <p:nvPr/>
      </p:nvGrpSpPr>
      <p:grpSpPr>
        <a:xfrm>
          <a:off x="0" y="0"/>
          <a:ext cx="0" cy="0"/>
          <a:chOff x="0" y="0"/>
          <a:chExt cx="0" cy="0"/>
        </a:xfrm>
      </p:grpSpPr>
      <p:sp>
        <p:nvSpPr>
          <p:cNvPr id="130" name="Shape 130"/>
          <p:cNvSpPr>
            <a:spLocks noGrp="1"/>
          </p:cNvSpPr>
          <p:nvPr>
            <p:ph type="sldNum" sz="quarter" idx="2"/>
          </p:nvPr>
        </p:nvSpPr>
        <p:spPr>
          <a:xfrm>
            <a:off x="18837838" y="778414"/>
            <a:ext cx="261066" cy="266462"/>
          </a:xfrm>
          <a:prstGeom prst="rect">
            <a:avLst/>
          </a:prstGeom>
        </p:spPr>
        <p:txBody>
          <a:bodyPr/>
          <a:lstStyle>
            <a:lvl1pPr defTabSz="907854">
              <a:defRPr sz="17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386289705"/>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137" name="Shape 137"/>
          <p:cNvSpPr>
            <a:spLocks noGrp="1"/>
          </p:cNvSpPr>
          <p:nvPr>
            <p:ph type="title"/>
          </p:nvPr>
        </p:nvSpPr>
        <p:spPr>
          <a:xfrm>
            <a:off x="5231262" y="3821211"/>
            <a:ext cx="9641580" cy="1632133"/>
          </a:xfrm>
          <a:prstGeom prst="rect">
            <a:avLst/>
          </a:prstGeom>
        </p:spPr>
        <p:txBody>
          <a:bodyPr>
            <a:normAutofit/>
          </a:bodyPr>
          <a:lstStyle>
            <a:lvl1pPr algn="ctr">
              <a:lnSpc>
                <a:spcPct val="100000"/>
              </a:lnSpc>
              <a:defRPr sz="10600">
                <a:solidFill>
                  <a:srgbClr val="333E47"/>
                </a:solidFill>
              </a:defRPr>
            </a:lvl1pPr>
          </a:lstStyle>
          <a:p>
            <a:r>
              <a:t>Title Text</a:t>
            </a:r>
          </a:p>
        </p:txBody>
      </p:sp>
      <p:sp>
        <p:nvSpPr>
          <p:cNvPr id="138" name="Shape 138"/>
          <p:cNvSpPr>
            <a:spLocks noGrp="1"/>
          </p:cNvSpPr>
          <p:nvPr>
            <p:ph type="body" sz="quarter" idx="1"/>
          </p:nvPr>
        </p:nvSpPr>
        <p:spPr>
          <a:xfrm>
            <a:off x="6286751" y="5918504"/>
            <a:ext cx="7530690" cy="754478"/>
          </a:xfrm>
          <a:prstGeom prst="rect">
            <a:avLst/>
          </a:prstGeom>
        </p:spPr>
        <p:txBody>
          <a:bodyPr>
            <a:normAutofit/>
          </a:bodyPr>
          <a:lstStyle>
            <a:lvl1pPr algn="ctr">
              <a:spcBef>
                <a:spcPts val="0"/>
              </a:spcBef>
              <a:defRPr sz="4800">
                <a:solidFill>
                  <a:srgbClr val="333E47"/>
                </a:solidFill>
              </a:defRPr>
            </a:lvl1pPr>
            <a:lvl2pPr indent="454505" algn="ctr">
              <a:spcBef>
                <a:spcPts val="0"/>
              </a:spcBef>
              <a:defRPr sz="4800">
                <a:solidFill>
                  <a:srgbClr val="333E47"/>
                </a:solidFill>
              </a:defRPr>
            </a:lvl2pPr>
            <a:lvl3pPr marL="0" indent="909015" algn="ctr">
              <a:spcBef>
                <a:spcPts val="0"/>
              </a:spcBef>
              <a:buSzTx/>
              <a:buNone/>
              <a:defRPr sz="4800">
                <a:solidFill>
                  <a:srgbClr val="333E47"/>
                </a:solidFill>
              </a:defRPr>
            </a:lvl3pPr>
            <a:lvl4pPr marL="0" indent="1363521" algn="ctr">
              <a:spcBef>
                <a:spcPts val="0"/>
              </a:spcBef>
              <a:buSzTx/>
              <a:buNone/>
              <a:defRPr sz="4800">
                <a:solidFill>
                  <a:srgbClr val="333E47"/>
                </a:solidFill>
              </a:defRPr>
            </a:lvl4pPr>
            <a:lvl5pPr marL="0" indent="1818027" algn="ctr">
              <a:spcBef>
                <a:spcPts val="0"/>
              </a:spcBef>
              <a:buSzTx/>
              <a:buNone/>
              <a:defRPr sz="48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xfrm>
            <a:off x="18837831" y="778414"/>
            <a:ext cx="261066" cy="266462"/>
          </a:xfrm>
          <a:prstGeom prst="rect">
            <a:avLst/>
          </a:prstGeom>
        </p:spPr>
        <p:txBody>
          <a:bodyPr/>
          <a:lstStyle>
            <a:lvl1pPr defTabSz="907854">
              <a:defRPr sz="17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587732675"/>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name="2_Title and Content">
    <p:spTree>
      <p:nvGrpSpPr>
        <p:cNvPr id="1" name=""/>
        <p:cNvGrpSpPr/>
        <p:nvPr/>
      </p:nvGrpSpPr>
      <p:grpSpPr>
        <a:xfrm>
          <a:off x="0" y="0"/>
          <a:ext cx="0" cy="0"/>
          <a:chOff x="0" y="0"/>
          <a:chExt cx="0" cy="0"/>
        </a:xfrm>
      </p:grpSpPr>
      <p:sp>
        <p:nvSpPr>
          <p:cNvPr id="147" name="Shape 147"/>
          <p:cNvSpPr>
            <a:spLocks noGrp="1"/>
          </p:cNvSpPr>
          <p:nvPr>
            <p:ph type="title"/>
          </p:nvPr>
        </p:nvSpPr>
        <p:spPr>
          <a:xfrm>
            <a:off x="1005213" y="519737"/>
            <a:ext cx="14351438" cy="16321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48" name="Shape 148"/>
          <p:cNvSpPr>
            <a:spLocks noGrp="1"/>
          </p:cNvSpPr>
          <p:nvPr>
            <p:ph type="body" sz="quarter" idx="1"/>
          </p:nvPr>
        </p:nvSpPr>
        <p:spPr>
          <a:xfrm>
            <a:off x="1005205" y="2602689"/>
            <a:ext cx="18093690" cy="277157"/>
          </a:xfrm>
          <a:prstGeom prst="rect">
            <a:avLst/>
          </a:prstGeom>
        </p:spPr>
        <p:txBody>
          <a:bodyPr>
            <a:normAutofit/>
          </a:bodyPr>
          <a:lstStyle>
            <a:lvl1pPr>
              <a:spcBef>
                <a:spcPts val="0"/>
              </a:spcBef>
              <a:defRPr sz="1800">
                <a:solidFill>
                  <a:srgbClr val="000000"/>
                </a:solidFill>
              </a:defRPr>
            </a:lvl1pPr>
            <a:lvl2pPr indent="454505">
              <a:spcBef>
                <a:spcPts val="0"/>
              </a:spcBef>
              <a:defRPr sz="1800">
                <a:solidFill>
                  <a:srgbClr val="000000"/>
                </a:solidFill>
              </a:defRPr>
            </a:lvl2pPr>
            <a:lvl3pPr marL="0" indent="909015">
              <a:spcBef>
                <a:spcPts val="0"/>
              </a:spcBef>
              <a:buSzTx/>
              <a:buNone/>
              <a:defRPr sz="1800">
                <a:solidFill>
                  <a:srgbClr val="000000"/>
                </a:solidFill>
              </a:defRPr>
            </a:lvl3pPr>
            <a:lvl4pPr marL="0" indent="1363521">
              <a:spcBef>
                <a:spcPts val="0"/>
              </a:spcBef>
              <a:buSzTx/>
              <a:buNone/>
              <a:defRPr sz="1800">
                <a:solidFill>
                  <a:srgbClr val="000000"/>
                </a:solidFill>
              </a:defRPr>
            </a:lvl4pPr>
            <a:lvl5pPr marL="0" indent="1818027">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49" name="Shape 149"/>
          <p:cNvSpPr>
            <a:spLocks noGrp="1"/>
          </p:cNvSpPr>
          <p:nvPr>
            <p:ph type="sldNum" sz="quarter" idx="2"/>
          </p:nvPr>
        </p:nvSpPr>
        <p:spPr>
          <a:xfrm>
            <a:off x="18837831" y="778414"/>
            <a:ext cx="261066" cy="266462"/>
          </a:xfrm>
          <a:prstGeom prst="rect">
            <a:avLst/>
          </a:prstGeom>
        </p:spPr>
        <p:txBody>
          <a:bodyPr/>
          <a:lstStyle>
            <a:lvl1pPr defTabSz="907854">
              <a:defRPr sz="17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53654217"/>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Only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2" name="Shape 122"/>
          <p:cNvSpPr>
            <a:spLocks noGrp="1"/>
          </p:cNvSpPr>
          <p:nvPr>
            <p:ph type="title"/>
          </p:nvPr>
        </p:nvSpPr>
        <p:spPr>
          <a:xfrm>
            <a:off x="1005213" y="519750"/>
            <a:ext cx="14351438" cy="16321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23" name="Shape 123"/>
          <p:cNvSpPr>
            <a:spLocks noGrp="1"/>
          </p:cNvSpPr>
          <p:nvPr>
            <p:ph type="sldNum" sz="quarter" idx="2"/>
          </p:nvPr>
        </p:nvSpPr>
        <p:spPr>
          <a:xfrm>
            <a:off x="18837838" y="778414"/>
            <a:ext cx="261066" cy="266462"/>
          </a:xfrm>
          <a:prstGeom prst="rect">
            <a:avLst/>
          </a:prstGeom>
        </p:spPr>
        <p:txBody>
          <a:bodyPr/>
          <a:lstStyle>
            <a:lvl1pPr defTabSz="907854">
              <a:defRPr sz="17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891446205"/>
      </p:ext>
    </p:extLst>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2_Two Content">
    <p:spTree>
      <p:nvGrpSpPr>
        <p:cNvPr id="1" name=""/>
        <p:cNvGrpSpPr/>
        <p:nvPr/>
      </p:nvGrpSpPr>
      <p:grpSpPr>
        <a:xfrm>
          <a:off x="0" y="0"/>
          <a:ext cx="0" cy="0"/>
          <a:chOff x="0" y="0"/>
          <a:chExt cx="0" cy="0"/>
        </a:xfrm>
      </p:grpSpPr>
      <p:sp>
        <p:nvSpPr>
          <p:cNvPr id="156" name="Shape 156"/>
          <p:cNvSpPr>
            <a:spLocks noGrp="1"/>
          </p:cNvSpPr>
          <p:nvPr>
            <p:ph type="title"/>
          </p:nvPr>
        </p:nvSpPr>
        <p:spPr>
          <a:xfrm>
            <a:off x="1005213" y="519737"/>
            <a:ext cx="14351438" cy="16321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57" name="Shape 157"/>
          <p:cNvSpPr>
            <a:spLocks noGrp="1"/>
          </p:cNvSpPr>
          <p:nvPr>
            <p:ph type="body" sz="quarter" idx="1"/>
          </p:nvPr>
        </p:nvSpPr>
        <p:spPr>
          <a:xfrm>
            <a:off x="1005211" y="2602689"/>
            <a:ext cx="8745287" cy="277157"/>
          </a:xfrm>
          <a:prstGeom prst="rect">
            <a:avLst/>
          </a:prstGeom>
        </p:spPr>
        <p:txBody>
          <a:bodyPr>
            <a:normAutofit/>
          </a:bodyPr>
          <a:lstStyle>
            <a:lvl1pPr>
              <a:spcBef>
                <a:spcPts val="0"/>
              </a:spcBef>
              <a:defRPr sz="1800">
                <a:solidFill>
                  <a:srgbClr val="000000"/>
                </a:solidFill>
              </a:defRPr>
            </a:lvl1pPr>
            <a:lvl2pPr indent="454505">
              <a:spcBef>
                <a:spcPts val="0"/>
              </a:spcBef>
              <a:defRPr sz="1800">
                <a:solidFill>
                  <a:srgbClr val="000000"/>
                </a:solidFill>
              </a:defRPr>
            </a:lvl2pPr>
            <a:lvl3pPr marL="0" indent="909015">
              <a:spcBef>
                <a:spcPts val="0"/>
              </a:spcBef>
              <a:buSzTx/>
              <a:buNone/>
              <a:defRPr sz="1800">
                <a:solidFill>
                  <a:srgbClr val="000000"/>
                </a:solidFill>
              </a:defRPr>
            </a:lvl3pPr>
            <a:lvl4pPr marL="0" indent="1363521">
              <a:spcBef>
                <a:spcPts val="0"/>
              </a:spcBef>
              <a:buSzTx/>
              <a:buNone/>
              <a:defRPr sz="1800">
                <a:solidFill>
                  <a:srgbClr val="000000"/>
                </a:solidFill>
              </a:defRPr>
            </a:lvl4pPr>
            <a:lvl5pPr marL="0" indent="1818027">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58" name="Shape 158"/>
          <p:cNvSpPr>
            <a:spLocks noGrp="1"/>
          </p:cNvSpPr>
          <p:nvPr>
            <p:ph type="sldNum" sz="quarter" idx="2"/>
          </p:nvPr>
        </p:nvSpPr>
        <p:spPr>
          <a:xfrm>
            <a:off x="18837831" y="778414"/>
            <a:ext cx="261066" cy="266462"/>
          </a:xfrm>
          <a:prstGeom prst="rect">
            <a:avLst/>
          </a:prstGeom>
        </p:spPr>
        <p:txBody>
          <a:bodyPr/>
          <a:lstStyle>
            <a:lvl1pPr defTabSz="907854">
              <a:defRPr sz="17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710874618"/>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2_Title Only">
    <p:spTree>
      <p:nvGrpSpPr>
        <p:cNvPr id="1" name=""/>
        <p:cNvGrpSpPr/>
        <p:nvPr/>
      </p:nvGrpSpPr>
      <p:grpSpPr>
        <a:xfrm>
          <a:off x="0" y="0"/>
          <a:ext cx="0" cy="0"/>
          <a:chOff x="0" y="0"/>
          <a:chExt cx="0" cy="0"/>
        </a:xfrm>
      </p:grpSpPr>
      <p:sp>
        <p:nvSpPr>
          <p:cNvPr id="165" name="Shape 165"/>
          <p:cNvSpPr>
            <a:spLocks noGrp="1"/>
          </p:cNvSpPr>
          <p:nvPr>
            <p:ph type="title"/>
          </p:nvPr>
        </p:nvSpPr>
        <p:spPr>
          <a:xfrm>
            <a:off x="1005213" y="519737"/>
            <a:ext cx="14351438" cy="16321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66" name="Shape 166"/>
          <p:cNvSpPr>
            <a:spLocks noGrp="1"/>
          </p:cNvSpPr>
          <p:nvPr>
            <p:ph type="sldNum" sz="quarter" idx="2"/>
          </p:nvPr>
        </p:nvSpPr>
        <p:spPr>
          <a:xfrm>
            <a:off x="18837831" y="778414"/>
            <a:ext cx="261066" cy="266462"/>
          </a:xfrm>
          <a:prstGeom prst="rect">
            <a:avLst/>
          </a:prstGeom>
        </p:spPr>
        <p:txBody>
          <a:bodyPr/>
          <a:lstStyle>
            <a:lvl1pPr defTabSz="907854">
              <a:defRPr sz="17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753884974"/>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type="tx">
  <p:cSld name="2_Blank">
    <p:spTree>
      <p:nvGrpSpPr>
        <p:cNvPr id="1" name=""/>
        <p:cNvGrpSpPr/>
        <p:nvPr/>
      </p:nvGrpSpPr>
      <p:grpSpPr>
        <a:xfrm>
          <a:off x="0" y="0"/>
          <a:ext cx="0" cy="0"/>
          <a:chOff x="0" y="0"/>
          <a:chExt cx="0" cy="0"/>
        </a:xfrm>
      </p:grpSpPr>
      <p:sp>
        <p:nvSpPr>
          <p:cNvPr id="173" name="Shape 173"/>
          <p:cNvSpPr>
            <a:spLocks noGrp="1"/>
          </p:cNvSpPr>
          <p:nvPr>
            <p:ph type="sldNum" sz="quarter" idx="2"/>
          </p:nvPr>
        </p:nvSpPr>
        <p:spPr>
          <a:xfrm>
            <a:off x="18837831" y="778414"/>
            <a:ext cx="261066" cy="266462"/>
          </a:xfrm>
          <a:prstGeom prst="rect">
            <a:avLst/>
          </a:prstGeom>
        </p:spPr>
        <p:txBody>
          <a:bodyPr/>
          <a:lstStyle>
            <a:lvl1pPr defTabSz="907854">
              <a:defRPr sz="17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775988574"/>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2_Title Slide">
    <p:spTree>
      <p:nvGrpSpPr>
        <p:cNvPr id="1" name=""/>
        <p:cNvGrpSpPr/>
        <p:nvPr/>
      </p:nvGrpSpPr>
      <p:grpSpPr>
        <a:xfrm>
          <a:off x="0" y="0"/>
          <a:ext cx="0" cy="0"/>
          <a:chOff x="0" y="0"/>
          <a:chExt cx="0" cy="0"/>
        </a:xfrm>
      </p:grpSpPr>
      <p:sp>
        <p:nvSpPr>
          <p:cNvPr id="180" name="Shape 180"/>
          <p:cNvSpPr>
            <a:spLocks noGrp="1"/>
          </p:cNvSpPr>
          <p:nvPr>
            <p:ph type="title"/>
          </p:nvPr>
        </p:nvSpPr>
        <p:spPr>
          <a:xfrm>
            <a:off x="5231266" y="3821221"/>
            <a:ext cx="9641582" cy="1647531"/>
          </a:xfrm>
          <a:prstGeom prst="rect">
            <a:avLst/>
          </a:prstGeom>
        </p:spPr>
        <p:txBody>
          <a:bodyPr>
            <a:normAutofit/>
          </a:bodyPr>
          <a:lstStyle>
            <a:lvl1pPr algn="ctr">
              <a:lnSpc>
                <a:spcPct val="100000"/>
              </a:lnSpc>
              <a:defRPr sz="10600">
                <a:solidFill>
                  <a:srgbClr val="333E47"/>
                </a:solidFill>
              </a:defRPr>
            </a:lvl1pPr>
          </a:lstStyle>
          <a:p>
            <a:r>
              <a:t>Title Text</a:t>
            </a:r>
          </a:p>
        </p:txBody>
      </p:sp>
      <p:sp>
        <p:nvSpPr>
          <p:cNvPr id="181" name="Shape 181"/>
          <p:cNvSpPr>
            <a:spLocks noGrp="1"/>
          </p:cNvSpPr>
          <p:nvPr>
            <p:ph type="body" sz="quarter" idx="1"/>
          </p:nvPr>
        </p:nvSpPr>
        <p:spPr>
          <a:xfrm>
            <a:off x="6286751" y="5918506"/>
            <a:ext cx="7530690" cy="762176"/>
          </a:xfrm>
          <a:prstGeom prst="rect">
            <a:avLst/>
          </a:prstGeom>
        </p:spPr>
        <p:txBody>
          <a:bodyPr>
            <a:normAutofit/>
          </a:bodyPr>
          <a:lstStyle>
            <a:lvl1pPr algn="ctr">
              <a:spcBef>
                <a:spcPts val="0"/>
              </a:spcBef>
              <a:defRPr sz="4800">
                <a:solidFill>
                  <a:srgbClr val="333E47"/>
                </a:solidFill>
              </a:defRPr>
            </a:lvl1pPr>
            <a:lvl2pPr indent="454642" algn="ctr">
              <a:spcBef>
                <a:spcPts val="0"/>
              </a:spcBef>
              <a:defRPr sz="4800">
                <a:solidFill>
                  <a:srgbClr val="333E47"/>
                </a:solidFill>
              </a:defRPr>
            </a:lvl2pPr>
            <a:lvl3pPr marL="0" indent="909283" algn="ctr">
              <a:spcBef>
                <a:spcPts val="0"/>
              </a:spcBef>
              <a:buSzTx/>
              <a:buNone/>
              <a:defRPr sz="4800">
                <a:solidFill>
                  <a:srgbClr val="333E47"/>
                </a:solidFill>
              </a:defRPr>
            </a:lvl3pPr>
            <a:lvl4pPr marL="0" indent="1363921" algn="ctr">
              <a:spcBef>
                <a:spcPts val="0"/>
              </a:spcBef>
              <a:buSzTx/>
              <a:buNone/>
              <a:defRPr sz="4800">
                <a:solidFill>
                  <a:srgbClr val="333E47"/>
                </a:solidFill>
              </a:defRPr>
            </a:lvl4pPr>
            <a:lvl5pPr marL="0" indent="1818558" algn="ctr">
              <a:spcBef>
                <a:spcPts val="0"/>
              </a:spcBef>
              <a:buSzTx/>
              <a:buNone/>
              <a:defRPr sz="48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82" name="Shape 182"/>
          <p:cNvSpPr>
            <a:spLocks noGrp="1"/>
          </p:cNvSpPr>
          <p:nvPr>
            <p:ph type="sldNum" sz="quarter" idx="2"/>
          </p:nvPr>
        </p:nvSpPr>
        <p:spPr>
          <a:xfrm>
            <a:off x="18837831" y="778414"/>
            <a:ext cx="261066" cy="266462"/>
          </a:xfrm>
          <a:prstGeom prst="rect">
            <a:avLst/>
          </a:prstGeom>
        </p:spPr>
        <p:txBody>
          <a:bodyPr/>
          <a:lstStyle>
            <a:lvl1pPr defTabSz="907854">
              <a:defRPr sz="17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117932676"/>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
  <p:cSld name="Title Slide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9" name="Shape 189"/>
          <p:cNvSpPr>
            <a:spLocks noGrp="1"/>
          </p:cNvSpPr>
          <p:nvPr>
            <p:ph type="title"/>
          </p:nvPr>
        </p:nvSpPr>
        <p:spPr>
          <a:xfrm>
            <a:off x="5231266" y="3821221"/>
            <a:ext cx="9641582" cy="1647531"/>
          </a:xfrm>
          <a:prstGeom prst="rect">
            <a:avLst/>
          </a:prstGeom>
        </p:spPr>
        <p:txBody>
          <a:bodyPr>
            <a:normAutofit/>
          </a:bodyPr>
          <a:lstStyle>
            <a:lvl1pPr algn="ctr">
              <a:lnSpc>
                <a:spcPct val="100000"/>
              </a:lnSpc>
              <a:defRPr sz="10600">
                <a:solidFill>
                  <a:srgbClr val="333E47"/>
                </a:solidFill>
              </a:defRPr>
            </a:lvl1pPr>
          </a:lstStyle>
          <a:p>
            <a:r>
              <a:t>Title Text</a:t>
            </a:r>
          </a:p>
        </p:txBody>
      </p:sp>
      <p:sp>
        <p:nvSpPr>
          <p:cNvPr id="190" name="Shape 190"/>
          <p:cNvSpPr>
            <a:spLocks noGrp="1"/>
          </p:cNvSpPr>
          <p:nvPr>
            <p:ph type="body" sz="quarter" idx="1"/>
          </p:nvPr>
        </p:nvSpPr>
        <p:spPr>
          <a:xfrm>
            <a:off x="6286751" y="5918506"/>
            <a:ext cx="7530690" cy="762176"/>
          </a:xfrm>
          <a:prstGeom prst="rect">
            <a:avLst/>
          </a:prstGeom>
        </p:spPr>
        <p:txBody>
          <a:bodyPr>
            <a:normAutofit/>
          </a:bodyPr>
          <a:lstStyle>
            <a:lvl1pPr algn="ctr">
              <a:spcBef>
                <a:spcPts val="0"/>
              </a:spcBef>
              <a:defRPr sz="4800">
                <a:solidFill>
                  <a:srgbClr val="333E47"/>
                </a:solidFill>
              </a:defRPr>
            </a:lvl1pPr>
            <a:lvl2pPr indent="454642" algn="ctr">
              <a:spcBef>
                <a:spcPts val="0"/>
              </a:spcBef>
              <a:defRPr sz="4800">
                <a:solidFill>
                  <a:srgbClr val="333E47"/>
                </a:solidFill>
              </a:defRPr>
            </a:lvl2pPr>
            <a:lvl3pPr marL="0" indent="909283" algn="ctr">
              <a:spcBef>
                <a:spcPts val="0"/>
              </a:spcBef>
              <a:buSzTx/>
              <a:buNone/>
              <a:defRPr sz="4800">
                <a:solidFill>
                  <a:srgbClr val="333E47"/>
                </a:solidFill>
              </a:defRPr>
            </a:lvl3pPr>
            <a:lvl4pPr marL="0" indent="1363921" algn="ctr">
              <a:spcBef>
                <a:spcPts val="0"/>
              </a:spcBef>
              <a:buSzTx/>
              <a:buNone/>
              <a:defRPr sz="4800">
                <a:solidFill>
                  <a:srgbClr val="333E47"/>
                </a:solidFill>
              </a:defRPr>
            </a:lvl4pPr>
            <a:lvl5pPr marL="0" indent="1818558" algn="ctr">
              <a:spcBef>
                <a:spcPts val="0"/>
              </a:spcBef>
              <a:buSzTx/>
              <a:buNone/>
              <a:defRPr sz="48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91" name="Shape 191"/>
          <p:cNvSpPr>
            <a:spLocks noGrp="1"/>
          </p:cNvSpPr>
          <p:nvPr>
            <p:ph type="sldNum" sz="quarter" idx="2"/>
          </p:nvPr>
        </p:nvSpPr>
        <p:spPr>
          <a:xfrm>
            <a:off x="18837831" y="778414"/>
            <a:ext cx="261066" cy="266462"/>
          </a:xfrm>
          <a:prstGeom prst="rect">
            <a:avLst/>
          </a:prstGeom>
        </p:spPr>
        <p:txBody>
          <a:bodyPr/>
          <a:lstStyle>
            <a:lvl1pPr defTabSz="907854">
              <a:defRPr sz="17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071618059"/>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type="tx">
  <p:cSld name="3_Title and Content">
    <p:spTree>
      <p:nvGrpSpPr>
        <p:cNvPr id="1" name=""/>
        <p:cNvGrpSpPr/>
        <p:nvPr/>
      </p:nvGrpSpPr>
      <p:grpSpPr>
        <a:xfrm>
          <a:off x="0" y="0"/>
          <a:ext cx="0" cy="0"/>
          <a:chOff x="0" y="0"/>
          <a:chExt cx="0" cy="0"/>
        </a:xfrm>
      </p:grpSpPr>
      <p:sp>
        <p:nvSpPr>
          <p:cNvPr id="198" name="Shape 198"/>
          <p:cNvSpPr>
            <a:spLocks noGrp="1"/>
          </p:cNvSpPr>
          <p:nvPr>
            <p:ph type="title"/>
          </p:nvPr>
        </p:nvSpPr>
        <p:spPr>
          <a:xfrm>
            <a:off x="1005213" y="519739"/>
            <a:ext cx="14351438" cy="16475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99" name="Shape 199"/>
          <p:cNvSpPr>
            <a:spLocks noGrp="1"/>
          </p:cNvSpPr>
          <p:nvPr>
            <p:ph type="body" idx="1"/>
          </p:nvPr>
        </p:nvSpPr>
        <p:spPr>
          <a:xfrm>
            <a:off x="1005205" y="2602682"/>
            <a:ext cx="18093690" cy="7468365"/>
          </a:xfrm>
          <a:prstGeom prst="rect">
            <a:avLst/>
          </a:prstGeom>
        </p:spPr>
        <p:txBody>
          <a:bodyPr>
            <a:normAutofit/>
          </a:bodyPr>
          <a:lstStyle>
            <a:lvl1pPr>
              <a:spcBef>
                <a:spcPts val="0"/>
              </a:spcBef>
              <a:defRPr sz="1800">
                <a:solidFill>
                  <a:srgbClr val="000000"/>
                </a:solidFill>
              </a:defRPr>
            </a:lvl1pPr>
            <a:lvl2pPr indent="454642">
              <a:spcBef>
                <a:spcPts val="0"/>
              </a:spcBef>
              <a:defRPr sz="1800">
                <a:solidFill>
                  <a:srgbClr val="000000"/>
                </a:solidFill>
              </a:defRPr>
            </a:lvl2pPr>
            <a:lvl3pPr marL="0" indent="909283">
              <a:spcBef>
                <a:spcPts val="0"/>
              </a:spcBef>
              <a:buSzTx/>
              <a:buNone/>
              <a:defRPr sz="1800">
                <a:solidFill>
                  <a:srgbClr val="000000"/>
                </a:solidFill>
              </a:defRPr>
            </a:lvl3pPr>
            <a:lvl4pPr marL="0" indent="1363921">
              <a:spcBef>
                <a:spcPts val="0"/>
              </a:spcBef>
              <a:buSzTx/>
              <a:buNone/>
              <a:defRPr sz="1800">
                <a:solidFill>
                  <a:srgbClr val="000000"/>
                </a:solidFill>
              </a:defRPr>
            </a:lvl4pPr>
            <a:lvl5pPr marL="0" indent="1818558">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00" name="Shape 200"/>
          <p:cNvSpPr>
            <a:spLocks noGrp="1"/>
          </p:cNvSpPr>
          <p:nvPr>
            <p:ph type="sldNum" sz="quarter" idx="2"/>
          </p:nvPr>
        </p:nvSpPr>
        <p:spPr>
          <a:xfrm>
            <a:off x="18837831" y="778414"/>
            <a:ext cx="261066" cy="266462"/>
          </a:xfrm>
          <a:prstGeom prst="rect">
            <a:avLst/>
          </a:prstGeom>
        </p:spPr>
        <p:txBody>
          <a:bodyPr/>
          <a:lstStyle>
            <a:lvl1pPr defTabSz="907854">
              <a:defRPr sz="17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666244522"/>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type="tx">
  <p:cSld name="3_Two Content">
    <p:spTree>
      <p:nvGrpSpPr>
        <p:cNvPr id="1" name=""/>
        <p:cNvGrpSpPr/>
        <p:nvPr/>
      </p:nvGrpSpPr>
      <p:grpSpPr>
        <a:xfrm>
          <a:off x="0" y="0"/>
          <a:ext cx="0" cy="0"/>
          <a:chOff x="0" y="0"/>
          <a:chExt cx="0" cy="0"/>
        </a:xfrm>
      </p:grpSpPr>
      <p:sp>
        <p:nvSpPr>
          <p:cNvPr id="207" name="Shape 207"/>
          <p:cNvSpPr>
            <a:spLocks noGrp="1"/>
          </p:cNvSpPr>
          <p:nvPr>
            <p:ph type="title"/>
          </p:nvPr>
        </p:nvSpPr>
        <p:spPr>
          <a:xfrm>
            <a:off x="1005213" y="519739"/>
            <a:ext cx="14351438" cy="16475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208" name="Shape 208"/>
          <p:cNvSpPr>
            <a:spLocks noGrp="1"/>
          </p:cNvSpPr>
          <p:nvPr>
            <p:ph type="body" sz="half" idx="1"/>
          </p:nvPr>
        </p:nvSpPr>
        <p:spPr>
          <a:xfrm>
            <a:off x="1005211" y="2602682"/>
            <a:ext cx="8745287" cy="7468365"/>
          </a:xfrm>
          <a:prstGeom prst="rect">
            <a:avLst/>
          </a:prstGeom>
        </p:spPr>
        <p:txBody>
          <a:bodyPr>
            <a:normAutofit/>
          </a:bodyPr>
          <a:lstStyle>
            <a:lvl1pPr>
              <a:spcBef>
                <a:spcPts val="0"/>
              </a:spcBef>
              <a:defRPr sz="1800">
                <a:solidFill>
                  <a:srgbClr val="000000"/>
                </a:solidFill>
              </a:defRPr>
            </a:lvl1pPr>
            <a:lvl2pPr indent="454642">
              <a:spcBef>
                <a:spcPts val="0"/>
              </a:spcBef>
              <a:defRPr sz="1800">
                <a:solidFill>
                  <a:srgbClr val="000000"/>
                </a:solidFill>
              </a:defRPr>
            </a:lvl2pPr>
            <a:lvl3pPr marL="0" indent="909283">
              <a:spcBef>
                <a:spcPts val="0"/>
              </a:spcBef>
              <a:buSzTx/>
              <a:buNone/>
              <a:defRPr sz="1800">
                <a:solidFill>
                  <a:srgbClr val="000000"/>
                </a:solidFill>
              </a:defRPr>
            </a:lvl3pPr>
            <a:lvl4pPr marL="0" indent="1363921">
              <a:spcBef>
                <a:spcPts val="0"/>
              </a:spcBef>
              <a:buSzTx/>
              <a:buNone/>
              <a:defRPr sz="1800">
                <a:solidFill>
                  <a:srgbClr val="000000"/>
                </a:solidFill>
              </a:defRPr>
            </a:lvl4pPr>
            <a:lvl5pPr marL="0" indent="1818558">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09" name="Shape 209"/>
          <p:cNvSpPr>
            <a:spLocks noGrp="1"/>
          </p:cNvSpPr>
          <p:nvPr>
            <p:ph type="sldNum" sz="quarter" idx="2"/>
          </p:nvPr>
        </p:nvSpPr>
        <p:spPr>
          <a:xfrm>
            <a:off x="18837831" y="778414"/>
            <a:ext cx="261066" cy="266462"/>
          </a:xfrm>
          <a:prstGeom prst="rect">
            <a:avLst/>
          </a:prstGeom>
        </p:spPr>
        <p:txBody>
          <a:bodyPr/>
          <a:lstStyle>
            <a:lvl1pPr defTabSz="907854">
              <a:defRPr sz="17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985019043"/>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type="tx">
  <p:cSld name="3_Title Only">
    <p:spTree>
      <p:nvGrpSpPr>
        <p:cNvPr id="1" name=""/>
        <p:cNvGrpSpPr/>
        <p:nvPr/>
      </p:nvGrpSpPr>
      <p:grpSpPr>
        <a:xfrm>
          <a:off x="0" y="0"/>
          <a:ext cx="0" cy="0"/>
          <a:chOff x="0" y="0"/>
          <a:chExt cx="0" cy="0"/>
        </a:xfrm>
      </p:grpSpPr>
      <p:sp>
        <p:nvSpPr>
          <p:cNvPr id="216" name="Shape 216"/>
          <p:cNvSpPr>
            <a:spLocks noGrp="1"/>
          </p:cNvSpPr>
          <p:nvPr>
            <p:ph type="title"/>
          </p:nvPr>
        </p:nvSpPr>
        <p:spPr>
          <a:xfrm>
            <a:off x="1005213" y="519739"/>
            <a:ext cx="14351438" cy="16475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217" name="Shape 217"/>
          <p:cNvSpPr>
            <a:spLocks noGrp="1"/>
          </p:cNvSpPr>
          <p:nvPr>
            <p:ph type="sldNum" sz="quarter" idx="2"/>
          </p:nvPr>
        </p:nvSpPr>
        <p:spPr>
          <a:xfrm>
            <a:off x="18837831" y="778414"/>
            <a:ext cx="261066" cy="266462"/>
          </a:xfrm>
          <a:prstGeom prst="rect">
            <a:avLst/>
          </a:prstGeom>
        </p:spPr>
        <p:txBody>
          <a:bodyPr/>
          <a:lstStyle>
            <a:lvl1pPr defTabSz="907854">
              <a:defRPr sz="17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206151177"/>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x">
  <p:cSld name="1_Title Only 0">
    <p:bg>
      <p:bgPr>
        <a:blipFill rotWithShape="1">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24" name="Shape 224"/>
          <p:cNvSpPr>
            <a:spLocks noGrp="1"/>
          </p:cNvSpPr>
          <p:nvPr>
            <p:ph type="title"/>
          </p:nvPr>
        </p:nvSpPr>
        <p:spPr>
          <a:xfrm>
            <a:off x="1005213" y="519739"/>
            <a:ext cx="14351438" cy="16475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225" name="Shape 225"/>
          <p:cNvSpPr>
            <a:spLocks noGrp="1"/>
          </p:cNvSpPr>
          <p:nvPr>
            <p:ph type="sldNum" sz="quarter" idx="2"/>
          </p:nvPr>
        </p:nvSpPr>
        <p:spPr>
          <a:xfrm>
            <a:off x="18837831" y="778414"/>
            <a:ext cx="261066" cy="266462"/>
          </a:xfrm>
          <a:prstGeom prst="rect">
            <a:avLst/>
          </a:prstGeom>
        </p:spPr>
        <p:txBody>
          <a:bodyPr/>
          <a:lstStyle>
            <a:lvl1pPr defTabSz="907854">
              <a:defRPr sz="17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040095948"/>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type="tx">
  <p:cSld name="3_Blank">
    <p:spTree>
      <p:nvGrpSpPr>
        <p:cNvPr id="1" name=""/>
        <p:cNvGrpSpPr/>
        <p:nvPr/>
      </p:nvGrpSpPr>
      <p:grpSpPr>
        <a:xfrm>
          <a:off x="0" y="0"/>
          <a:ext cx="0" cy="0"/>
          <a:chOff x="0" y="0"/>
          <a:chExt cx="0" cy="0"/>
        </a:xfrm>
      </p:grpSpPr>
      <p:sp>
        <p:nvSpPr>
          <p:cNvPr id="232" name="Shape 232"/>
          <p:cNvSpPr>
            <a:spLocks noGrp="1"/>
          </p:cNvSpPr>
          <p:nvPr>
            <p:ph type="sldNum" sz="quarter" idx="2"/>
          </p:nvPr>
        </p:nvSpPr>
        <p:spPr>
          <a:xfrm>
            <a:off x="18837831" y="778414"/>
            <a:ext cx="261066" cy="266462"/>
          </a:xfrm>
          <a:prstGeom prst="rect">
            <a:avLst/>
          </a:prstGeom>
        </p:spPr>
        <p:txBody>
          <a:bodyPr/>
          <a:lstStyle>
            <a:lvl1pPr defTabSz="907854">
              <a:defRPr sz="17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844265348"/>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0" name="Title Text"/>
          <p:cNvSpPr>
            <a:spLocks noGrp="1"/>
          </p:cNvSpPr>
          <p:nvPr>
            <p:ph type="title"/>
          </p:nvPr>
        </p:nvSpPr>
        <p:spPr>
          <a:prstGeom prst="rect">
            <a:avLst/>
          </a:prstGeom>
        </p:spPr>
        <p:txBody>
          <a:bodyPr/>
          <a:lstStyle/>
          <a:p>
            <a:r>
              <a:t>Title Text</a:t>
            </a:r>
          </a:p>
        </p:txBody>
      </p:sp>
      <p:sp>
        <p:nvSpPr>
          <p:cNvPr id="21" name="Body Level One…"/>
          <p:cNvSpPr>
            <a:spLocks noGrp="1"/>
          </p:cNvSpPr>
          <p:nvPr>
            <p:ph type="body" idx="1"/>
          </p:nvPr>
        </p:nvSpPr>
        <p:spPr>
          <a:xfrm>
            <a:off x="1963291" y="3210209"/>
            <a:ext cx="16177518" cy="3496148"/>
          </a:xfrm>
          <a:prstGeom prst="rect">
            <a:avLst/>
          </a:prstGeom>
        </p:spPr>
        <p:txBody>
          <a:bodyPr/>
          <a:lstStyle>
            <a:lvl1pPr>
              <a:spcBef>
                <a:spcPts val="3313"/>
              </a:spcBef>
            </a:lvl1pPr>
            <a:lvl2pPr>
              <a:spcBef>
                <a:spcPts val="3313"/>
              </a:spcBef>
            </a:lvl2pPr>
            <a:lvl3pPr>
              <a:spcBef>
                <a:spcPts val="3313"/>
              </a:spcBef>
            </a:lvl3pPr>
            <a:lvl4pPr>
              <a:spcBef>
                <a:spcPts val="3313"/>
              </a:spcBef>
            </a:lvl4pPr>
            <a:lvl5pPr>
              <a:spcBef>
                <a:spcPts val="3313"/>
              </a:spcBef>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a:spLocks noGrp="1"/>
          </p:cNvSpPr>
          <p:nvPr>
            <p:ph type="sldNum" sz="quarter" idx="2"/>
          </p:nvPr>
        </p:nvSpPr>
        <p:spPr>
          <a:prstGeom prst="rect">
            <a:avLst/>
          </a:prstGeom>
        </p:spPr>
        <p:txBody>
          <a:bodyPr/>
          <a:lstStyle/>
          <a:p>
            <a:fld id="{86CB4B4D-7CA3-9044-876B-883B54F8677D}" type="slidenum">
              <a:rPr>
                <a:latin typeface="Gill Sans"/>
                <a:ea typeface="Gill Sans"/>
                <a:cs typeface="Gill Sans"/>
              </a:rPr>
              <a:pPr/>
              <a:t>‹#›</a:t>
            </a:fld>
            <a:endParaRPr>
              <a:latin typeface="Gill Sans"/>
              <a:ea typeface="Gill Sans"/>
              <a:cs typeface="Gill Sans"/>
            </a:endParaRPr>
          </a:p>
        </p:txBody>
      </p:sp>
    </p:spTree>
    <p:extLst>
      <p:ext uri="{BB962C8B-B14F-4D97-AF65-F5344CB8AC3E}">
        <p14:creationId xmlns:p14="http://schemas.microsoft.com/office/powerpoint/2010/main" val="1063257663"/>
      </p:ext>
    </p:extLst>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type="tx">
  <p:cSld name="4_Title Only">
    <p:spTree>
      <p:nvGrpSpPr>
        <p:cNvPr id="1" name=""/>
        <p:cNvGrpSpPr/>
        <p:nvPr/>
      </p:nvGrpSpPr>
      <p:grpSpPr>
        <a:xfrm>
          <a:off x="0" y="0"/>
          <a:ext cx="0" cy="0"/>
          <a:chOff x="0" y="0"/>
          <a:chExt cx="0" cy="0"/>
        </a:xfrm>
      </p:grpSpPr>
      <p:sp>
        <p:nvSpPr>
          <p:cNvPr id="246" name="Shape 246"/>
          <p:cNvSpPr>
            <a:spLocks noGrp="1"/>
          </p:cNvSpPr>
          <p:nvPr>
            <p:ph type="body" sz="quarter" idx="1"/>
          </p:nvPr>
        </p:nvSpPr>
        <p:spPr>
          <a:xfrm>
            <a:off x="991534" y="755424"/>
            <a:ext cx="16017185" cy="1307760"/>
          </a:xfrm>
          <a:prstGeom prst="rect">
            <a:avLst/>
          </a:prstGeom>
        </p:spPr>
        <p:txBody>
          <a:bodyPr>
            <a:normAutofit/>
          </a:bodyPr>
          <a:lstStyle>
            <a:lvl1pPr>
              <a:lnSpc>
                <a:spcPct val="80000"/>
              </a:lnSpc>
              <a:spcBef>
                <a:spcPts val="0"/>
              </a:spcBef>
              <a:defRPr sz="5100" b="1">
                <a:solidFill>
                  <a:srgbClr val="000000"/>
                </a:solidFill>
              </a:defRPr>
            </a:lvl1pPr>
            <a:lvl2pPr indent="454642">
              <a:lnSpc>
                <a:spcPct val="80000"/>
              </a:lnSpc>
              <a:spcBef>
                <a:spcPts val="0"/>
              </a:spcBef>
              <a:defRPr sz="5100" b="1">
                <a:solidFill>
                  <a:srgbClr val="000000"/>
                </a:solidFill>
              </a:defRPr>
            </a:lvl2pPr>
            <a:lvl3pPr marL="0" indent="909283">
              <a:lnSpc>
                <a:spcPct val="80000"/>
              </a:lnSpc>
              <a:spcBef>
                <a:spcPts val="0"/>
              </a:spcBef>
              <a:buSzTx/>
              <a:buNone/>
              <a:defRPr sz="5100" b="1">
                <a:solidFill>
                  <a:srgbClr val="000000"/>
                </a:solidFill>
              </a:defRPr>
            </a:lvl3pPr>
            <a:lvl4pPr marL="0" indent="1363921">
              <a:lnSpc>
                <a:spcPct val="80000"/>
              </a:lnSpc>
              <a:spcBef>
                <a:spcPts val="0"/>
              </a:spcBef>
              <a:buSzTx/>
              <a:buNone/>
              <a:defRPr sz="5100" b="1">
                <a:solidFill>
                  <a:srgbClr val="000000"/>
                </a:solidFill>
              </a:defRPr>
            </a:lvl4pPr>
            <a:lvl5pPr marL="0" indent="1818558">
              <a:lnSpc>
                <a:spcPct val="80000"/>
              </a:lnSpc>
              <a:spcBef>
                <a:spcPts val="0"/>
              </a:spcBef>
              <a:buSzTx/>
              <a:buNone/>
              <a:defRPr sz="51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47" name="Shape 247"/>
          <p:cNvSpPr>
            <a:spLocks noGrp="1"/>
          </p:cNvSpPr>
          <p:nvPr>
            <p:ph type="sldNum" sz="quarter" idx="2"/>
          </p:nvPr>
        </p:nvSpPr>
        <p:spPr>
          <a:xfrm>
            <a:off x="18837831" y="778414"/>
            <a:ext cx="261066" cy="266462"/>
          </a:xfrm>
          <a:prstGeom prst="rect">
            <a:avLst/>
          </a:prstGeom>
        </p:spPr>
        <p:txBody>
          <a:bodyPr/>
          <a:lstStyle>
            <a:lvl1pPr defTabSz="907854">
              <a:defRPr sz="17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784358884"/>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type="tx">
  <p:cSld name="3_Title Slide">
    <p:spTree>
      <p:nvGrpSpPr>
        <p:cNvPr id="1" name=""/>
        <p:cNvGrpSpPr/>
        <p:nvPr/>
      </p:nvGrpSpPr>
      <p:grpSpPr>
        <a:xfrm>
          <a:off x="0" y="0"/>
          <a:ext cx="0" cy="0"/>
          <a:chOff x="0" y="0"/>
          <a:chExt cx="0" cy="0"/>
        </a:xfrm>
      </p:grpSpPr>
      <p:sp>
        <p:nvSpPr>
          <p:cNvPr id="264" name="Shape 264"/>
          <p:cNvSpPr>
            <a:spLocks noGrp="1"/>
          </p:cNvSpPr>
          <p:nvPr>
            <p:ph type="title"/>
          </p:nvPr>
        </p:nvSpPr>
        <p:spPr>
          <a:xfrm>
            <a:off x="5231266" y="3821189"/>
            <a:ext cx="9641582" cy="1647531"/>
          </a:xfrm>
          <a:prstGeom prst="rect">
            <a:avLst/>
          </a:prstGeom>
        </p:spPr>
        <p:txBody>
          <a:bodyPr>
            <a:normAutofit/>
          </a:bodyPr>
          <a:lstStyle>
            <a:lvl1pPr algn="ctr">
              <a:lnSpc>
                <a:spcPct val="100000"/>
              </a:lnSpc>
              <a:defRPr sz="10600">
                <a:solidFill>
                  <a:srgbClr val="333E47"/>
                </a:solidFill>
              </a:defRPr>
            </a:lvl1pPr>
          </a:lstStyle>
          <a:p>
            <a:r>
              <a:t>Title Text</a:t>
            </a:r>
          </a:p>
        </p:txBody>
      </p:sp>
      <p:sp>
        <p:nvSpPr>
          <p:cNvPr id="265" name="Shape 265"/>
          <p:cNvSpPr>
            <a:spLocks noGrp="1"/>
          </p:cNvSpPr>
          <p:nvPr>
            <p:ph type="body" sz="quarter" idx="1"/>
          </p:nvPr>
        </p:nvSpPr>
        <p:spPr>
          <a:xfrm>
            <a:off x="6286758" y="5918506"/>
            <a:ext cx="7530693" cy="762176"/>
          </a:xfrm>
          <a:prstGeom prst="rect">
            <a:avLst/>
          </a:prstGeom>
        </p:spPr>
        <p:txBody>
          <a:bodyPr>
            <a:normAutofit/>
          </a:bodyPr>
          <a:lstStyle>
            <a:lvl1pPr algn="ctr">
              <a:spcBef>
                <a:spcPts val="0"/>
              </a:spcBef>
              <a:defRPr sz="4800">
                <a:solidFill>
                  <a:srgbClr val="333E47"/>
                </a:solidFill>
              </a:defRPr>
            </a:lvl1pPr>
            <a:lvl2pPr indent="454471" algn="ctr">
              <a:spcBef>
                <a:spcPts val="0"/>
              </a:spcBef>
              <a:defRPr sz="4800">
                <a:solidFill>
                  <a:srgbClr val="333E47"/>
                </a:solidFill>
              </a:defRPr>
            </a:lvl2pPr>
            <a:lvl3pPr marL="0" indent="908944" algn="ctr">
              <a:spcBef>
                <a:spcPts val="0"/>
              </a:spcBef>
              <a:buSzTx/>
              <a:buNone/>
              <a:defRPr sz="4800">
                <a:solidFill>
                  <a:srgbClr val="333E47"/>
                </a:solidFill>
              </a:defRPr>
            </a:lvl3pPr>
            <a:lvl4pPr marL="0" indent="1363413" algn="ctr">
              <a:spcBef>
                <a:spcPts val="0"/>
              </a:spcBef>
              <a:buSzTx/>
              <a:buNone/>
              <a:defRPr sz="4800">
                <a:solidFill>
                  <a:srgbClr val="333E47"/>
                </a:solidFill>
              </a:defRPr>
            </a:lvl4pPr>
            <a:lvl5pPr marL="0" indent="1817886" algn="ctr">
              <a:spcBef>
                <a:spcPts val="0"/>
              </a:spcBef>
              <a:buSzTx/>
              <a:buNone/>
              <a:defRPr sz="48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266" name="Shape 266"/>
          <p:cNvSpPr>
            <a:spLocks noGrp="1"/>
          </p:cNvSpPr>
          <p:nvPr>
            <p:ph type="sldNum" sz="quarter" idx="2"/>
          </p:nvPr>
        </p:nvSpPr>
        <p:spPr>
          <a:xfrm>
            <a:off x="18837838" y="778414"/>
            <a:ext cx="261066" cy="266462"/>
          </a:xfrm>
          <a:prstGeom prst="rect">
            <a:avLst/>
          </a:prstGeom>
        </p:spPr>
        <p:txBody>
          <a:bodyPr/>
          <a:lstStyle>
            <a:lvl1pPr defTabSz="907854">
              <a:defRPr sz="17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835494403"/>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type="tx">
  <p:cSld name="4_Title and Content">
    <p:spTree>
      <p:nvGrpSpPr>
        <p:cNvPr id="1" name=""/>
        <p:cNvGrpSpPr/>
        <p:nvPr/>
      </p:nvGrpSpPr>
      <p:grpSpPr>
        <a:xfrm>
          <a:off x="0" y="0"/>
          <a:ext cx="0" cy="0"/>
          <a:chOff x="0" y="0"/>
          <a:chExt cx="0" cy="0"/>
        </a:xfrm>
      </p:grpSpPr>
      <p:sp>
        <p:nvSpPr>
          <p:cNvPr id="273" name="Shape 273"/>
          <p:cNvSpPr>
            <a:spLocks noGrp="1"/>
          </p:cNvSpPr>
          <p:nvPr>
            <p:ph type="title"/>
          </p:nvPr>
        </p:nvSpPr>
        <p:spPr>
          <a:xfrm>
            <a:off x="1005213" y="519750"/>
            <a:ext cx="14351438" cy="16475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274" name="Shape 274"/>
          <p:cNvSpPr>
            <a:spLocks noGrp="1"/>
          </p:cNvSpPr>
          <p:nvPr>
            <p:ph type="body" sz="quarter" idx="1"/>
          </p:nvPr>
        </p:nvSpPr>
        <p:spPr>
          <a:xfrm>
            <a:off x="1005205" y="2602701"/>
            <a:ext cx="18093690" cy="277157"/>
          </a:xfrm>
          <a:prstGeom prst="rect">
            <a:avLst/>
          </a:prstGeom>
        </p:spPr>
        <p:txBody>
          <a:bodyPr>
            <a:normAutofit/>
          </a:bodyPr>
          <a:lstStyle>
            <a:lvl1pPr>
              <a:spcBef>
                <a:spcPts val="0"/>
              </a:spcBef>
              <a:defRPr sz="1800">
                <a:solidFill>
                  <a:srgbClr val="000000"/>
                </a:solidFill>
              </a:defRPr>
            </a:lvl1pPr>
            <a:lvl2pPr indent="454471">
              <a:spcBef>
                <a:spcPts val="0"/>
              </a:spcBef>
              <a:defRPr sz="1800">
                <a:solidFill>
                  <a:srgbClr val="000000"/>
                </a:solidFill>
              </a:defRPr>
            </a:lvl2pPr>
            <a:lvl3pPr marL="0" indent="908944">
              <a:spcBef>
                <a:spcPts val="0"/>
              </a:spcBef>
              <a:buSzTx/>
              <a:buNone/>
              <a:defRPr sz="1800">
                <a:solidFill>
                  <a:srgbClr val="000000"/>
                </a:solidFill>
              </a:defRPr>
            </a:lvl3pPr>
            <a:lvl4pPr marL="0" indent="1363413">
              <a:spcBef>
                <a:spcPts val="0"/>
              </a:spcBef>
              <a:buSzTx/>
              <a:buNone/>
              <a:defRPr sz="1800">
                <a:solidFill>
                  <a:srgbClr val="000000"/>
                </a:solidFill>
              </a:defRPr>
            </a:lvl4pPr>
            <a:lvl5pPr marL="0" indent="1817886">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75" name="Shape 275"/>
          <p:cNvSpPr>
            <a:spLocks noGrp="1"/>
          </p:cNvSpPr>
          <p:nvPr>
            <p:ph type="sldNum" sz="quarter" idx="2"/>
          </p:nvPr>
        </p:nvSpPr>
        <p:spPr>
          <a:xfrm>
            <a:off x="18837838" y="778414"/>
            <a:ext cx="261066" cy="266462"/>
          </a:xfrm>
          <a:prstGeom prst="rect">
            <a:avLst/>
          </a:prstGeom>
        </p:spPr>
        <p:txBody>
          <a:bodyPr/>
          <a:lstStyle>
            <a:lvl1pPr defTabSz="907854">
              <a:defRPr sz="17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42004325"/>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type="tx">
  <p:cSld name="4_Two Content">
    <p:spTree>
      <p:nvGrpSpPr>
        <p:cNvPr id="1" name=""/>
        <p:cNvGrpSpPr/>
        <p:nvPr/>
      </p:nvGrpSpPr>
      <p:grpSpPr>
        <a:xfrm>
          <a:off x="0" y="0"/>
          <a:ext cx="0" cy="0"/>
          <a:chOff x="0" y="0"/>
          <a:chExt cx="0" cy="0"/>
        </a:xfrm>
      </p:grpSpPr>
      <p:sp>
        <p:nvSpPr>
          <p:cNvPr id="282" name="Shape 282"/>
          <p:cNvSpPr>
            <a:spLocks noGrp="1"/>
          </p:cNvSpPr>
          <p:nvPr>
            <p:ph type="title"/>
          </p:nvPr>
        </p:nvSpPr>
        <p:spPr>
          <a:xfrm>
            <a:off x="1005213" y="519750"/>
            <a:ext cx="14351438" cy="16475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283" name="Shape 283"/>
          <p:cNvSpPr>
            <a:spLocks noGrp="1"/>
          </p:cNvSpPr>
          <p:nvPr>
            <p:ph type="body" sz="quarter" idx="1"/>
          </p:nvPr>
        </p:nvSpPr>
        <p:spPr>
          <a:xfrm>
            <a:off x="1005211" y="2602701"/>
            <a:ext cx="8745287" cy="277157"/>
          </a:xfrm>
          <a:prstGeom prst="rect">
            <a:avLst/>
          </a:prstGeom>
        </p:spPr>
        <p:txBody>
          <a:bodyPr>
            <a:normAutofit/>
          </a:bodyPr>
          <a:lstStyle>
            <a:lvl1pPr>
              <a:spcBef>
                <a:spcPts val="0"/>
              </a:spcBef>
              <a:defRPr sz="1800">
                <a:solidFill>
                  <a:srgbClr val="000000"/>
                </a:solidFill>
              </a:defRPr>
            </a:lvl1pPr>
            <a:lvl2pPr indent="454471">
              <a:spcBef>
                <a:spcPts val="0"/>
              </a:spcBef>
              <a:defRPr sz="1800">
                <a:solidFill>
                  <a:srgbClr val="000000"/>
                </a:solidFill>
              </a:defRPr>
            </a:lvl2pPr>
            <a:lvl3pPr marL="0" indent="908944">
              <a:spcBef>
                <a:spcPts val="0"/>
              </a:spcBef>
              <a:buSzTx/>
              <a:buNone/>
              <a:defRPr sz="1800">
                <a:solidFill>
                  <a:srgbClr val="000000"/>
                </a:solidFill>
              </a:defRPr>
            </a:lvl3pPr>
            <a:lvl4pPr marL="0" indent="1363413">
              <a:spcBef>
                <a:spcPts val="0"/>
              </a:spcBef>
              <a:buSzTx/>
              <a:buNone/>
              <a:defRPr sz="1800">
                <a:solidFill>
                  <a:srgbClr val="000000"/>
                </a:solidFill>
              </a:defRPr>
            </a:lvl4pPr>
            <a:lvl5pPr marL="0" indent="1817886">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84" name="Shape 284"/>
          <p:cNvSpPr>
            <a:spLocks noGrp="1"/>
          </p:cNvSpPr>
          <p:nvPr>
            <p:ph type="sldNum" sz="quarter" idx="2"/>
          </p:nvPr>
        </p:nvSpPr>
        <p:spPr>
          <a:xfrm>
            <a:off x="18837838" y="778414"/>
            <a:ext cx="261066" cy="266462"/>
          </a:xfrm>
          <a:prstGeom prst="rect">
            <a:avLst/>
          </a:prstGeom>
        </p:spPr>
        <p:txBody>
          <a:bodyPr/>
          <a:lstStyle>
            <a:lvl1pPr defTabSz="907854">
              <a:defRPr sz="17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124596113"/>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type="tx">
  <p:cSld name="5_Title Only">
    <p:spTree>
      <p:nvGrpSpPr>
        <p:cNvPr id="1" name=""/>
        <p:cNvGrpSpPr/>
        <p:nvPr/>
      </p:nvGrpSpPr>
      <p:grpSpPr>
        <a:xfrm>
          <a:off x="0" y="0"/>
          <a:ext cx="0" cy="0"/>
          <a:chOff x="0" y="0"/>
          <a:chExt cx="0" cy="0"/>
        </a:xfrm>
      </p:grpSpPr>
      <p:sp>
        <p:nvSpPr>
          <p:cNvPr id="291" name="Shape 291"/>
          <p:cNvSpPr>
            <a:spLocks noGrp="1"/>
          </p:cNvSpPr>
          <p:nvPr>
            <p:ph type="title"/>
          </p:nvPr>
        </p:nvSpPr>
        <p:spPr>
          <a:xfrm>
            <a:off x="1005213" y="519750"/>
            <a:ext cx="14351438" cy="16475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292" name="Shape 292"/>
          <p:cNvSpPr>
            <a:spLocks noGrp="1"/>
          </p:cNvSpPr>
          <p:nvPr>
            <p:ph type="sldNum" sz="quarter" idx="2"/>
          </p:nvPr>
        </p:nvSpPr>
        <p:spPr>
          <a:xfrm>
            <a:off x="18837838" y="778414"/>
            <a:ext cx="261066" cy="266462"/>
          </a:xfrm>
          <a:prstGeom prst="rect">
            <a:avLst/>
          </a:prstGeom>
        </p:spPr>
        <p:txBody>
          <a:bodyPr/>
          <a:lstStyle>
            <a:lvl1pPr defTabSz="907854">
              <a:defRPr sz="17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681188413"/>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x">
  <p:cSld name="1_Cover">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306" name="image3.tif" descr="PET4085_all in_LOGO AW_YELLOW_RGB.ai"/>
          <p:cNvPicPr>
            <a:picLocks noChangeAspect="1"/>
          </p:cNvPicPr>
          <p:nvPr/>
        </p:nvPicPr>
        <p:blipFill>
          <a:blip r:embed="rId3"/>
          <a:stretch>
            <a:fillRect/>
          </a:stretch>
        </p:blipFill>
        <p:spPr>
          <a:xfrm>
            <a:off x="6613817" y="3209345"/>
            <a:ext cx="17955208" cy="10097703"/>
          </a:xfrm>
          <a:prstGeom prst="rect">
            <a:avLst/>
          </a:prstGeom>
          <a:ln w="12700">
            <a:miter lim="400000"/>
          </a:ln>
        </p:spPr>
      </p:pic>
      <p:sp>
        <p:nvSpPr>
          <p:cNvPr id="307" name="Shape 307"/>
          <p:cNvSpPr>
            <a:spLocks noGrp="1"/>
          </p:cNvSpPr>
          <p:nvPr>
            <p:ph type="body" sz="quarter" idx="1"/>
          </p:nvPr>
        </p:nvSpPr>
        <p:spPr>
          <a:xfrm>
            <a:off x="1002839" y="712781"/>
            <a:ext cx="14493099" cy="1945841"/>
          </a:xfrm>
          <a:prstGeom prst="rect">
            <a:avLst/>
          </a:prstGeom>
        </p:spPr>
        <p:txBody>
          <a:bodyPr>
            <a:normAutofit/>
          </a:bodyPr>
          <a:lstStyle>
            <a:lvl1pPr>
              <a:lnSpc>
                <a:spcPct val="80000"/>
              </a:lnSpc>
              <a:spcBef>
                <a:spcPts val="0"/>
              </a:spcBef>
              <a:defRPr sz="5200" b="1">
                <a:solidFill>
                  <a:srgbClr val="FFCD00"/>
                </a:solidFill>
              </a:defRPr>
            </a:lvl1pPr>
            <a:lvl2pPr>
              <a:lnSpc>
                <a:spcPct val="80000"/>
              </a:lnSpc>
              <a:spcBef>
                <a:spcPts val="0"/>
              </a:spcBef>
              <a:defRPr sz="5200" b="1">
                <a:solidFill>
                  <a:srgbClr val="FFCD00"/>
                </a:solidFill>
              </a:defRPr>
            </a:lvl2pPr>
            <a:lvl3pPr marL="0" indent="0">
              <a:lnSpc>
                <a:spcPct val="80000"/>
              </a:lnSpc>
              <a:spcBef>
                <a:spcPts val="0"/>
              </a:spcBef>
              <a:buSzTx/>
              <a:buNone/>
              <a:defRPr sz="5200" b="1">
                <a:solidFill>
                  <a:srgbClr val="FFCD00"/>
                </a:solidFill>
              </a:defRPr>
            </a:lvl3pPr>
            <a:lvl4pPr marL="867860" indent="-621573">
              <a:lnSpc>
                <a:spcPct val="80000"/>
              </a:lnSpc>
              <a:spcBef>
                <a:spcPts val="0"/>
              </a:spcBef>
              <a:defRPr sz="5200" b="1">
                <a:solidFill>
                  <a:srgbClr val="FFCD00"/>
                </a:solidFill>
              </a:defRPr>
            </a:lvl4pPr>
            <a:lvl5pPr marL="1114158" indent="-621573">
              <a:lnSpc>
                <a:spcPct val="80000"/>
              </a:lnSpc>
              <a:spcBef>
                <a:spcPts val="0"/>
              </a:spcBef>
              <a:defRPr sz="52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308" name="Shape 308"/>
          <p:cNvSpPr>
            <a:spLocks noGrp="1"/>
          </p:cNvSpPr>
          <p:nvPr>
            <p:ph type="sldNum" sz="quarter" idx="2"/>
          </p:nvPr>
        </p:nvSpPr>
        <p:spPr>
          <a:xfrm>
            <a:off x="14072316" y="10482196"/>
            <a:ext cx="335656" cy="342593"/>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832459345"/>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type="tx">
  <p:cSld name="1_Divider - Gre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5" name="Shape 315"/>
          <p:cNvSpPr>
            <a:spLocks noGrp="1"/>
          </p:cNvSpPr>
          <p:nvPr>
            <p:ph type="title"/>
          </p:nvPr>
        </p:nvSpPr>
        <p:spPr>
          <a:xfrm>
            <a:off x="991406" y="798176"/>
            <a:ext cx="12067651" cy="1629566"/>
          </a:xfrm>
          <a:prstGeom prst="rect">
            <a:avLst/>
          </a:prstGeom>
        </p:spPr>
        <p:txBody>
          <a:bodyPr>
            <a:normAutofit/>
          </a:bodyPr>
          <a:lstStyle>
            <a:lvl1pPr>
              <a:defRPr sz="12800" spc="-86">
                <a:solidFill>
                  <a:srgbClr val="FFCD00"/>
                </a:solidFill>
              </a:defRPr>
            </a:lvl1pPr>
          </a:lstStyle>
          <a:p>
            <a:r>
              <a:t>Title Text</a:t>
            </a:r>
          </a:p>
        </p:txBody>
      </p:sp>
      <p:sp>
        <p:nvSpPr>
          <p:cNvPr id="316" name="Shape 316"/>
          <p:cNvSpPr>
            <a:spLocks noGrp="1"/>
          </p:cNvSpPr>
          <p:nvPr>
            <p:ph type="sldNum" sz="quarter" idx="2"/>
          </p:nvPr>
        </p:nvSpPr>
        <p:spPr>
          <a:xfrm>
            <a:off x="18763455" y="755391"/>
            <a:ext cx="335656" cy="342593"/>
          </a:xfrm>
          <a:prstGeom prst="rect">
            <a:avLst/>
          </a:prstGeom>
        </p:spPr>
        <p:txBody>
          <a:bodyPr/>
          <a:lstStyle>
            <a:lvl1pPr defTabSz="907854">
              <a:defRPr sz="2200">
                <a:solidFill>
                  <a:srgbClr val="FFFFFF"/>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397337719"/>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type="tx">
  <p:cSld name="5_Title and Content">
    <p:spTree>
      <p:nvGrpSpPr>
        <p:cNvPr id="1" name=""/>
        <p:cNvGrpSpPr/>
        <p:nvPr/>
      </p:nvGrpSpPr>
      <p:grpSpPr>
        <a:xfrm>
          <a:off x="0" y="0"/>
          <a:ext cx="0" cy="0"/>
          <a:chOff x="0" y="0"/>
          <a:chExt cx="0" cy="0"/>
        </a:xfrm>
      </p:grpSpPr>
      <p:sp>
        <p:nvSpPr>
          <p:cNvPr id="331" name="Shape 331"/>
          <p:cNvSpPr>
            <a:spLocks noGrp="1"/>
          </p:cNvSpPr>
          <p:nvPr>
            <p:ph type="body" sz="quarter" idx="1"/>
          </p:nvPr>
        </p:nvSpPr>
        <p:spPr>
          <a:xfrm>
            <a:off x="991534" y="755344"/>
            <a:ext cx="16017185" cy="1459594"/>
          </a:xfrm>
          <a:prstGeom prst="rect">
            <a:avLst/>
          </a:prstGeom>
        </p:spPr>
        <p:txBody>
          <a:bodyPr>
            <a:normAutofit/>
          </a:bodyPr>
          <a:lstStyle>
            <a:lvl1pPr>
              <a:lnSpc>
                <a:spcPct val="80000"/>
              </a:lnSpc>
              <a:defRPr sz="5200" b="1"/>
            </a:lvl1pPr>
            <a:lvl2pPr>
              <a:lnSpc>
                <a:spcPct val="80000"/>
              </a:lnSpc>
              <a:defRPr sz="5200" b="1"/>
            </a:lvl2pPr>
            <a:lvl3pPr marL="621573" indent="-621573">
              <a:lnSpc>
                <a:spcPct val="80000"/>
              </a:lnSpc>
              <a:defRPr sz="5200" b="1"/>
            </a:lvl3pPr>
            <a:lvl4pPr marL="867860" indent="-621573">
              <a:lnSpc>
                <a:spcPct val="80000"/>
              </a:lnSpc>
              <a:defRPr sz="5200" b="1"/>
            </a:lvl4pPr>
            <a:lvl5pPr marL="1114158" indent="-621573">
              <a:lnSpc>
                <a:spcPct val="80000"/>
              </a:lnSpc>
              <a:defRPr sz="5200" b="1"/>
            </a:lvl5pPr>
          </a:lstStyle>
          <a:p>
            <a:r>
              <a:t>Body Level One</a:t>
            </a:r>
          </a:p>
          <a:p>
            <a:pPr lvl="1"/>
            <a:r>
              <a:t>Body Level Two</a:t>
            </a:r>
          </a:p>
          <a:p>
            <a:pPr lvl="2"/>
            <a:r>
              <a:t>Body Level Three</a:t>
            </a:r>
          </a:p>
          <a:p>
            <a:pPr lvl="3"/>
            <a:r>
              <a:t>Body Level Four</a:t>
            </a:r>
          </a:p>
          <a:p>
            <a:pPr lvl="4"/>
            <a:r>
              <a:t>Body Level Five</a:t>
            </a:r>
          </a:p>
        </p:txBody>
      </p:sp>
      <p:sp>
        <p:nvSpPr>
          <p:cNvPr id="332" name="Shape 332"/>
          <p:cNvSpPr>
            <a:spLocks noGrp="1"/>
          </p:cNvSpPr>
          <p:nvPr>
            <p:ph type="sldNum" sz="quarter" idx="2"/>
          </p:nvPr>
        </p:nvSpPr>
        <p:spPr>
          <a:xfrm>
            <a:off x="18763455" y="755391"/>
            <a:ext cx="335656" cy="342593"/>
          </a:xfrm>
          <a:prstGeom prst="rect">
            <a:avLst/>
          </a:prstGeom>
        </p:spPr>
        <p:txBody>
          <a:bodyPr/>
          <a:lstStyle>
            <a:lvl1pPr defTabSz="907854">
              <a:defRPr sz="22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4137584111"/>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type="tx">
  <p:cSld name="1_Contents Page">
    <p:spTree>
      <p:nvGrpSpPr>
        <p:cNvPr id="1" name=""/>
        <p:cNvGrpSpPr/>
        <p:nvPr/>
      </p:nvGrpSpPr>
      <p:grpSpPr>
        <a:xfrm>
          <a:off x="0" y="0"/>
          <a:ext cx="0" cy="0"/>
          <a:chOff x="0" y="0"/>
          <a:chExt cx="0" cy="0"/>
        </a:xfrm>
      </p:grpSpPr>
      <p:sp>
        <p:nvSpPr>
          <p:cNvPr id="339" name="Shape 339"/>
          <p:cNvSpPr>
            <a:spLocks noGrp="1"/>
          </p:cNvSpPr>
          <p:nvPr>
            <p:ph type="title"/>
          </p:nvPr>
        </p:nvSpPr>
        <p:spPr>
          <a:xfrm>
            <a:off x="991382" y="748662"/>
            <a:ext cx="18121400" cy="677110"/>
          </a:xfrm>
          <a:prstGeom prst="rect">
            <a:avLst/>
          </a:prstGeom>
        </p:spPr>
        <p:txBody>
          <a:bodyPr>
            <a:normAutofit/>
          </a:bodyPr>
          <a:lstStyle>
            <a:lvl1pPr>
              <a:defRPr sz="5200"/>
            </a:lvl1pPr>
          </a:lstStyle>
          <a:p>
            <a:r>
              <a:t>Title Text</a:t>
            </a:r>
          </a:p>
        </p:txBody>
      </p:sp>
      <p:sp>
        <p:nvSpPr>
          <p:cNvPr id="340" name="Shape 340"/>
          <p:cNvSpPr>
            <a:spLocks noGrp="1"/>
          </p:cNvSpPr>
          <p:nvPr>
            <p:ph type="body" sz="half" idx="1"/>
          </p:nvPr>
        </p:nvSpPr>
        <p:spPr>
          <a:xfrm>
            <a:off x="1030896" y="3192491"/>
            <a:ext cx="16017185" cy="3713871"/>
          </a:xfrm>
          <a:prstGeom prst="rect">
            <a:avLst/>
          </a:prstGeom>
        </p:spPr>
        <p:txBody>
          <a:bodyPr>
            <a:normAutofit/>
          </a:bodyPr>
          <a:lstStyle>
            <a:lvl1pPr>
              <a:tabLst>
                <a:tab pos="14422220" algn="r"/>
              </a:tabLst>
              <a:defRPr sz="2800" b="1"/>
            </a:lvl1pPr>
            <a:lvl2pPr>
              <a:tabLst>
                <a:tab pos="14422220" algn="r"/>
              </a:tabLst>
              <a:defRPr sz="2800" b="1"/>
            </a:lvl2pPr>
            <a:lvl3pPr marL="246277" indent="-246277">
              <a:tabLst>
                <a:tab pos="14422220" algn="r"/>
              </a:tabLst>
              <a:defRPr sz="2800" b="1"/>
            </a:lvl3pPr>
            <a:lvl4pPr marL="492572" indent="-246277">
              <a:tabLst>
                <a:tab pos="14422220" algn="r"/>
              </a:tabLst>
              <a:defRPr sz="2800" b="1"/>
            </a:lvl4pPr>
            <a:lvl5pPr marL="738870" indent="-246281">
              <a:tabLst>
                <a:tab pos="14422220" algn="r"/>
              </a:tabLst>
              <a:defRPr sz="2800" b="1"/>
            </a:lvl5pPr>
          </a:lstStyle>
          <a:p>
            <a:r>
              <a:t>Body Level One</a:t>
            </a:r>
          </a:p>
          <a:p>
            <a:pPr lvl="1"/>
            <a:r>
              <a:t>Body Level Two</a:t>
            </a:r>
          </a:p>
          <a:p>
            <a:pPr lvl="2"/>
            <a:r>
              <a:t>Body Level Three</a:t>
            </a:r>
          </a:p>
          <a:p>
            <a:pPr lvl="3"/>
            <a:r>
              <a:t>Body Level Four</a:t>
            </a:r>
          </a:p>
          <a:p>
            <a:pPr lvl="4"/>
            <a:r>
              <a:t>Body Level Five</a:t>
            </a:r>
          </a:p>
        </p:txBody>
      </p:sp>
      <p:sp>
        <p:nvSpPr>
          <p:cNvPr id="341" name="Shape 341"/>
          <p:cNvSpPr>
            <a:spLocks noGrp="1"/>
          </p:cNvSpPr>
          <p:nvPr>
            <p:ph type="sldNum" sz="quarter" idx="2"/>
          </p:nvPr>
        </p:nvSpPr>
        <p:spPr>
          <a:xfrm>
            <a:off x="18763455" y="755391"/>
            <a:ext cx="335656" cy="342593"/>
          </a:xfrm>
          <a:prstGeom prst="rect">
            <a:avLst/>
          </a:prstGeom>
        </p:spPr>
        <p:txBody>
          <a:bodyPr/>
          <a:lstStyle>
            <a:lvl1pPr defTabSz="907854">
              <a:defRPr sz="22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172352736"/>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type="tx">
  <p:cSld name="5_Two Content">
    <p:spTree>
      <p:nvGrpSpPr>
        <p:cNvPr id="1" name=""/>
        <p:cNvGrpSpPr/>
        <p:nvPr/>
      </p:nvGrpSpPr>
      <p:grpSpPr>
        <a:xfrm>
          <a:off x="0" y="0"/>
          <a:ext cx="0" cy="0"/>
          <a:chOff x="0" y="0"/>
          <a:chExt cx="0" cy="0"/>
        </a:xfrm>
      </p:grpSpPr>
      <p:sp>
        <p:nvSpPr>
          <p:cNvPr id="348" name="Shape 348"/>
          <p:cNvSpPr>
            <a:spLocks noGrp="1"/>
          </p:cNvSpPr>
          <p:nvPr>
            <p:ph type="body" sz="quarter" idx="1"/>
          </p:nvPr>
        </p:nvSpPr>
        <p:spPr>
          <a:xfrm>
            <a:off x="9311883" y="3192437"/>
            <a:ext cx="7665572" cy="3165910"/>
          </a:xfrm>
          <a:prstGeom prst="rect">
            <a:avLst/>
          </a:prstGeom>
        </p:spPr>
        <p:txBody>
          <a:bodyPr>
            <a:normAutofit/>
          </a:bodyPr>
          <a:lstStyle>
            <a:lvl1pPr>
              <a:defRPr sz="2200"/>
            </a:lvl1pPr>
            <a:lvl2pPr>
              <a:defRPr sz="2200"/>
            </a:lvl2pPr>
            <a:lvl3pPr marL="246277" indent="-246277">
              <a:defRPr sz="2200"/>
            </a:lvl3pPr>
            <a:lvl4pPr marL="492572" indent="-246277">
              <a:defRPr sz="2200"/>
            </a:lvl4pPr>
            <a:lvl5pPr marL="738870" indent="-246281">
              <a:defRPr sz="2200"/>
            </a:lvl5pPr>
          </a:lstStyle>
          <a:p>
            <a:r>
              <a:t>Body Level One</a:t>
            </a:r>
          </a:p>
          <a:p>
            <a:pPr lvl="1"/>
            <a:r>
              <a:t>Body Level Two</a:t>
            </a:r>
          </a:p>
          <a:p>
            <a:pPr lvl="2"/>
            <a:r>
              <a:t>Body Level Three</a:t>
            </a:r>
          </a:p>
          <a:p>
            <a:pPr lvl="3"/>
            <a:r>
              <a:t>Body Level Four</a:t>
            </a:r>
          </a:p>
          <a:p>
            <a:pPr lvl="4"/>
            <a:r>
              <a:t>Body Level Five</a:t>
            </a:r>
          </a:p>
        </p:txBody>
      </p:sp>
      <p:sp>
        <p:nvSpPr>
          <p:cNvPr id="349" name="Shape 349"/>
          <p:cNvSpPr>
            <a:spLocks noGrp="1"/>
          </p:cNvSpPr>
          <p:nvPr>
            <p:ph type="body" sz="quarter" idx="13"/>
          </p:nvPr>
        </p:nvSpPr>
        <p:spPr>
          <a:xfrm>
            <a:off x="991475" y="755344"/>
            <a:ext cx="16017184" cy="1459594"/>
          </a:xfrm>
          <a:prstGeom prst="rect">
            <a:avLst/>
          </a:prstGeom>
        </p:spPr>
        <p:txBody>
          <a:bodyPr>
            <a:normAutofit/>
          </a:bodyPr>
          <a:lstStyle/>
          <a:p>
            <a:pPr>
              <a:lnSpc>
                <a:spcPct val="80000"/>
              </a:lnSpc>
              <a:defRPr sz="5300" b="1"/>
            </a:pPr>
            <a:endParaRPr/>
          </a:p>
        </p:txBody>
      </p:sp>
      <p:sp>
        <p:nvSpPr>
          <p:cNvPr id="350" name="Shape 350"/>
          <p:cNvSpPr>
            <a:spLocks noGrp="1"/>
          </p:cNvSpPr>
          <p:nvPr>
            <p:ph type="sldNum" sz="quarter" idx="2"/>
          </p:nvPr>
        </p:nvSpPr>
        <p:spPr>
          <a:xfrm>
            <a:off x="18763455" y="755391"/>
            <a:ext cx="335656" cy="342593"/>
          </a:xfrm>
          <a:prstGeom prst="rect">
            <a:avLst/>
          </a:prstGeom>
        </p:spPr>
        <p:txBody>
          <a:bodyPr/>
          <a:lstStyle>
            <a:lvl1pPr defTabSz="907854">
              <a:defRPr sz="22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456944649"/>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pic>
        <p:nvPicPr>
          <p:cNvPr id="5" name="Picture 4" descr="PET4085_all in_LOGO AW_YELLOW_RGB.ai"/>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613819" y="3207451"/>
            <a:ext cx="17955206" cy="10092032"/>
          </a:xfrm>
          <a:prstGeom prst="rect">
            <a:avLst/>
          </a:prstGeom>
        </p:spPr>
      </p:pic>
      <p:sp>
        <p:nvSpPr>
          <p:cNvPr id="7" name="Text Placeholder 6"/>
          <p:cNvSpPr>
            <a:spLocks noGrp="1"/>
          </p:cNvSpPr>
          <p:nvPr>
            <p:ph type="body" idx="10"/>
          </p:nvPr>
        </p:nvSpPr>
        <p:spPr>
          <a:xfrm>
            <a:off x="1002835" y="712300"/>
            <a:ext cx="14493099" cy="1969898"/>
          </a:xfrm>
        </p:spPr>
        <p:txBody>
          <a:bodyPr vert="horz"/>
          <a:lstStyle>
            <a:lvl1pPr>
              <a:lnSpc>
                <a:spcPct val="80000"/>
              </a:lnSpc>
              <a:spcBef>
                <a:spcPts val="0"/>
              </a:spcBef>
              <a:defRPr sz="5300" b="1" cap="none">
                <a:solidFill>
                  <a:srgbClr val="FFCD00"/>
                </a:solidFill>
              </a:defRPr>
            </a:lvl1pPr>
            <a:lvl2pPr>
              <a:lnSpc>
                <a:spcPct val="80000"/>
              </a:lnSpc>
              <a:spcBef>
                <a:spcPts val="0"/>
              </a:spcBef>
              <a:defRPr sz="5300" b="0">
                <a:solidFill>
                  <a:schemeClr val="bg2"/>
                </a:solidFill>
              </a:defRPr>
            </a:lvl2pPr>
            <a:lvl3pPr marL="0" indent="0">
              <a:spcBef>
                <a:spcPts val="2065"/>
              </a:spcBef>
              <a:buNone/>
              <a:defRPr sz="2600" b="1">
                <a:solidFill>
                  <a:schemeClr val="bg1"/>
                </a:solidFill>
              </a:defRPr>
            </a:lvl3pPr>
            <a:lvl4pPr>
              <a:spcBef>
                <a:spcPts val="0"/>
              </a:spcBef>
              <a:defRPr/>
            </a:lvl4pPr>
            <a:lvl5pPr>
              <a:spcBef>
                <a:spcPts val="0"/>
              </a:spcBef>
              <a:defRPr/>
            </a:lvl5pPr>
          </a:lstStyle>
          <a:p>
            <a:pPr lvl="0"/>
            <a:r>
              <a:rPr lang="en-GB" noProof="0"/>
              <a:t>Click to edit Master text styles</a:t>
            </a:r>
          </a:p>
          <a:p>
            <a:pPr lvl="1"/>
            <a:r>
              <a:rPr lang="en-GB" noProof="0"/>
              <a:t>Second level</a:t>
            </a:r>
          </a:p>
          <a:p>
            <a:pPr lvl="2"/>
            <a:r>
              <a:rPr lang="en-GB" noProof="0"/>
              <a:t>Third level</a:t>
            </a:r>
          </a:p>
        </p:txBody>
      </p:sp>
    </p:spTree>
    <p:extLst>
      <p:ext uri="{BB962C8B-B14F-4D97-AF65-F5344CB8AC3E}">
        <p14:creationId xmlns:p14="http://schemas.microsoft.com/office/powerpoint/2010/main" val="352055296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6_Title Only">
    <p:spTree>
      <p:nvGrpSpPr>
        <p:cNvPr id="1" name=""/>
        <p:cNvGrpSpPr/>
        <p:nvPr/>
      </p:nvGrpSpPr>
      <p:grpSpPr>
        <a:xfrm>
          <a:off x="0" y="0"/>
          <a:ext cx="0" cy="0"/>
          <a:chOff x="0" y="0"/>
          <a:chExt cx="0" cy="0"/>
        </a:xfrm>
      </p:grpSpPr>
      <p:sp>
        <p:nvSpPr>
          <p:cNvPr id="357" name="Shape 357"/>
          <p:cNvSpPr>
            <a:spLocks noGrp="1"/>
          </p:cNvSpPr>
          <p:nvPr>
            <p:ph type="body" sz="quarter" idx="1"/>
          </p:nvPr>
        </p:nvSpPr>
        <p:spPr>
          <a:xfrm>
            <a:off x="991534" y="755344"/>
            <a:ext cx="16017185" cy="1459594"/>
          </a:xfrm>
          <a:prstGeom prst="rect">
            <a:avLst/>
          </a:prstGeom>
        </p:spPr>
        <p:txBody>
          <a:bodyPr>
            <a:normAutofit/>
          </a:bodyPr>
          <a:lstStyle>
            <a:lvl1pPr>
              <a:lnSpc>
                <a:spcPct val="80000"/>
              </a:lnSpc>
              <a:defRPr sz="5200" b="1"/>
            </a:lvl1pPr>
            <a:lvl2pPr>
              <a:lnSpc>
                <a:spcPct val="80000"/>
              </a:lnSpc>
              <a:defRPr sz="5200" b="1"/>
            </a:lvl2pPr>
            <a:lvl3pPr marL="621573" indent="-621573">
              <a:lnSpc>
                <a:spcPct val="80000"/>
              </a:lnSpc>
              <a:defRPr sz="5200" b="1"/>
            </a:lvl3pPr>
            <a:lvl4pPr marL="867860" indent="-621573">
              <a:lnSpc>
                <a:spcPct val="80000"/>
              </a:lnSpc>
              <a:defRPr sz="5200" b="1"/>
            </a:lvl4pPr>
            <a:lvl5pPr marL="1114158" indent="-621573">
              <a:lnSpc>
                <a:spcPct val="80000"/>
              </a:lnSpc>
              <a:defRPr sz="5200" b="1"/>
            </a:lvl5pPr>
          </a:lstStyle>
          <a:p>
            <a:r>
              <a:t>Body Level One</a:t>
            </a:r>
          </a:p>
          <a:p>
            <a:pPr lvl="1"/>
            <a:r>
              <a:t>Body Level Two</a:t>
            </a:r>
          </a:p>
          <a:p>
            <a:pPr lvl="2"/>
            <a:r>
              <a:t>Body Level Three</a:t>
            </a:r>
          </a:p>
          <a:p>
            <a:pPr lvl="3"/>
            <a:r>
              <a:t>Body Level Four</a:t>
            </a:r>
          </a:p>
          <a:p>
            <a:pPr lvl="4"/>
            <a:r>
              <a:t>Body Level Five</a:t>
            </a:r>
          </a:p>
        </p:txBody>
      </p:sp>
      <p:sp>
        <p:nvSpPr>
          <p:cNvPr id="358" name="Shape 358"/>
          <p:cNvSpPr>
            <a:spLocks noGrp="1"/>
          </p:cNvSpPr>
          <p:nvPr>
            <p:ph type="sldNum" sz="quarter" idx="2"/>
          </p:nvPr>
        </p:nvSpPr>
        <p:spPr>
          <a:xfrm>
            <a:off x="18763455" y="755391"/>
            <a:ext cx="335656" cy="342593"/>
          </a:xfrm>
          <a:prstGeom prst="rect">
            <a:avLst/>
          </a:prstGeom>
        </p:spPr>
        <p:txBody>
          <a:bodyPr/>
          <a:lstStyle>
            <a:lvl1pPr defTabSz="907854">
              <a:defRPr sz="2200">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54993183"/>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x">
  <p:cSld name="1_Signoff">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365" name="image3.tif" descr="PET4085_all in_LOGO AW_YELLOW_RGB.ai"/>
          <p:cNvPicPr>
            <a:picLocks noChangeAspect="1"/>
          </p:cNvPicPr>
          <p:nvPr/>
        </p:nvPicPr>
        <p:blipFill>
          <a:blip r:embed="rId3"/>
          <a:stretch>
            <a:fillRect/>
          </a:stretch>
        </p:blipFill>
        <p:spPr>
          <a:xfrm>
            <a:off x="6613817" y="3209345"/>
            <a:ext cx="17955208" cy="10097703"/>
          </a:xfrm>
          <a:prstGeom prst="rect">
            <a:avLst/>
          </a:prstGeom>
          <a:ln w="12700">
            <a:miter lim="400000"/>
          </a:ln>
        </p:spPr>
      </p:pic>
      <p:sp>
        <p:nvSpPr>
          <p:cNvPr id="366" name="Shape 366"/>
          <p:cNvSpPr>
            <a:spLocks noGrp="1"/>
          </p:cNvSpPr>
          <p:nvPr>
            <p:ph type="body" sz="quarter" idx="1"/>
          </p:nvPr>
        </p:nvSpPr>
        <p:spPr>
          <a:xfrm>
            <a:off x="1002839" y="712781"/>
            <a:ext cx="14493099" cy="1945841"/>
          </a:xfrm>
          <a:prstGeom prst="rect">
            <a:avLst/>
          </a:prstGeom>
        </p:spPr>
        <p:txBody>
          <a:bodyPr>
            <a:normAutofit/>
          </a:bodyPr>
          <a:lstStyle>
            <a:lvl1pPr>
              <a:lnSpc>
                <a:spcPct val="80000"/>
              </a:lnSpc>
              <a:spcBef>
                <a:spcPts val="0"/>
              </a:spcBef>
              <a:defRPr sz="5200" b="1">
                <a:solidFill>
                  <a:srgbClr val="FFCD00"/>
                </a:solidFill>
              </a:defRPr>
            </a:lvl1pPr>
            <a:lvl2pPr>
              <a:lnSpc>
                <a:spcPct val="80000"/>
              </a:lnSpc>
              <a:spcBef>
                <a:spcPts val="0"/>
              </a:spcBef>
              <a:defRPr sz="5200" b="1">
                <a:solidFill>
                  <a:srgbClr val="FFCD00"/>
                </a:solidFill>
              </a:defRPr>
            </a:lvl2pPr>
            <a:lvl3pPr marL="0" indent="0">
              <a:lnSpc>
                <a:spcPct val="80000"/>
              </a:lnSpc>
              <a:spcBef>
                <a:spcPts val="0"/>
              </a:spcBef>
              <a:buSzTx/>
              <a:buNone/>
              <a:defRPr sz="5200" b="1">
                <a:solidFill>
                  <a:srgbClr val="FFCD00"/>
                </a:solidFill>
              </a:defRPr>
            </a:lvl3pPr>
            <a:lvl4pPr marL="867860" indent="-621573">
              <a:lnSpc>
                <a:spcPct val="80000"/>
              </a:lnSpc>
              <a:spcBef>
                <a:spcPts val="0"/>
              </a:spcBef>
              <a:defRPr sz="5200" b="1">
                <a:solidFill>
                  <a:srgbClr val="FFCD00"/>
                </a:solidFill>
              </a:defRPr>
            </a:lvl4pPr>
            <a:lvl5pPr marL="1114158" indent="-621573">
              <a:lnSpc>
                <a:spcPct val="80000"/>
              </a:lnSpc>
              <a:spcBef>
                <a:spcPts val="0"/>
              </a:spcBef>
              <a:defRPr sz="52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367" name="Shape 367"/>
          <p:cNvSpPr>
            <a:spLocks noGrp="1"/>
          </p:cNvSpPr>
          <p:nvPr>
            <p:ph type="sldNum" sz="quarter" idx="2"/>
          </p:nvPr>
        </p:nvSpPr>
        <p:spPr>
          <a:xfrm>
            <a:off x="14072316" y="10482196"/>
            <a:ext cx="335656" cy="342593"/>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092451314"/>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x">
  <p:cSld name="4_Title Slide">
    <p:spTree>
      <p:nvGrpSpPr>
        <p:cNvPr id="1" name=""/>
        <p:cNvGrpSpPr/>
        <p:nvPr/>
      </p:nvGrpSpPr>
      <p:grpSpPr>
        <a:xfrm>
          <a:off x="0" y="0"/>
          <a:ext cx="0" cy="0"/>
          <a:chOff x="0" y="0"/>
          <a:chExt cx="0" cy="0"/>
        </a:xfrm>
      </p:grpSpPr>
      <p:sp>
        <p:nvSpPr>
          <p:cNvPr id="374" name="Shape 374"/>
          <p:cNvSpPr>
            <a:spLocks noGrp="1"/>
          </p:cNvSpPr>
          <p:nvPr>
            <p:ph type="title"/>
          </p:nvPr>
        </p:nvSpPr>
        <p:spPr>
          <a:xfrm>
            <a:off x="5231266" y="3821221"/>
            <a:ext cx="9641582" cy="1647531"/>
          </a:xfrm>
          <a:prstGeom prst="rect">
            <a:avLst/>
          </a:prstGeom>
        </p:spPr>
        <p:txBody>
          <a:bodyPr>
            <a:normAutofit/>
          </a:bodyPr>
          <a:lstStyle>
            <a:lvl1pPr algn="ctr">
              <a:lnSpc>
                <a:spcPct val="100000"/>
              </a:lnSpc>
              <a:defRPr sz="10600">
                <a:solidFill>
                  <a:srgbClr val="333E47"/>
                </a:solidFill>
              </a:defRPr>
            </a:lvl1pPr>
          </a:lstStyle>
          <a:p>
            <a:r>
              <a:t>Title Text</a:t>
            </a:r>
          </a:p>
        </p:txBody>
      </p:sp>
      <p:sp>
        <p:nvSpPr>
          <p:cNvPr id="375" name="Shape 375"/>
          <p:cNvSpPr>
            <a:spLocks noGrp="1"/>
          </p:cNvSpPr>
          <p:nvPr>
            <p:ph type="body" sz="quarter" idx="1"/>
          </p:nvPr>
        </p:nvSpPr>
        <p:spPr>
          <a:xfrm>
            <a:off x="6286751" y="5918506"/>
            <a:ext cx="7530690" cy="762176"/>
          </a:xfrm>
          <a:prstGeom prst="rect">
            <a:avLst/>
          </a:prstGeom>
        </p:spPr>
        <p:txBody>
          <a:bodyPr>
            <a:normAutofit/>
          </a:bodyPr>
          <a:lstStyle>
            <a:lvl1pPr algn="ctr">
              <a:spcBef>
                <a:spcPts val="0"/>
              </a:spcBef>
              <a:defRPr sz="4800">
                <a:solidFill>
                  <a:srgbClr val="333E47"/>
                </a:solidFill>
              </a:defRPr>
            </a:lvl1pPr>
            <a:lvl2pPr indent="454642" algn="ctr">
              <a:spcBef>
                <a:spcPts val="0"/>
              </a:spcBef>
              <a:defRPr sz="4800">
                <a:solidFill>
                  <a:srgbClr val="333E47"/>
                </a:solidFill>
              </a:defRPr>
            </a:lvl2pPr>
            <a:lvl3pPr marL="0" indent="909283" algn="ctr">
              <a:spcBef>
                <a:spcPts val="0"/>
              </a:spcBef>
              <a:buSzTx/>
              <a:buNone/>
              <a:defRPr sz="4800">
                <a:solidFill>
                  <a:srgbClr val="333E47"/>
                </a:solidFill>
              </a:defRPr>
            </a:lvl3pPr>
            <a:lvl4pPr marL="0" indent="1363921" algn="ctr">
              <a:spcBef>
                <a:spcPts val="0"/>
              </a:spcBef>
              <a:buSzTx/>
              <a:buNone/>
              <a:defRPr sz="4800">
                <a:solidFill>
                  <a:srgbClr val="333E47"/>
                </a:solidFill>
              </a:defRPr>
            </a:lvl4pPr>
            <a:lvl5pPr marL="0" indent="1818558" algn="ctr">
              <a:spcBef>
                <a:spcPts val="0"/>
              </a:spcBef>
              <a:buSzTx/>
              <a:buNone/>
              <a:defRPr sz="48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376" name="Shape 376"/>
          <p:cNvSpPr>
            <a:spLocks noGrp="1"/>
          </p:cNvSpPr>
          <p:nvPr>
            <p:ph type="sldNum" sz="quarter" idx="2"/>
          </p:nvPr>
        </p:nvSpPr>
        <p:spPr>
          <a:xfrm>
            <a:off x="18837831" y="778414"/>
            <a:ext cx="261066" cy="266462"/>
          </a:xfrm>
          <a:prstGeom prst="rect">
            <a:avLst/>
          </a:prstGeom>
        </p:spPr>
        <p:txBody>
          <a:bodyPr/>
          <a:lstStyle>
            <a:lvl1pPr defTabSz="907854">
              <a:defRPr sz="17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366617235"/>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x">
  <p:cSld name="6_Title and Content">
    <p:spTree>
      <p:nvGrpSpPr>
        <p:cNvPr id="1" name=""/>
        <p:cNvGrpSpPr/>
        <p:nvPr/>
      </p:nvGrpSpPr>
      <p:grpSpPr>
        <a:xfrm>
          <a:off x="0" y="0"/>
          <a:ext cx="0" cy="0"/>
          <a:chOff x="0" y="0"/>
          <a:chExt cx="0" cy="0"/>
        </a:xfrm>
      </p:grpSpPr>
      <p:sp>
        <p:nvSpPr>
          <p:cNvPr id="383" name="Shape 383"/>
          <p:cNvSpPr>
            <a:spLocks noGrp="1"/>
          </p:cNvSpPr>
          <p:nvPr>
            <p:ph type="title"/>
          </p:nvPr>
        </p:nvSpPr>
        <p:spPr>
          <a:xfrm>
            <a:off x="1005213" y="519739"/>
            <a:ext cx="14351438" cy="16475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384" name="Shape 384"/>
          <p:cNvSpPr>
            <a:spLocks noGrp="1"/>
          </p:cNvSpPr>
          <p:nvPr>
            <p:ph type="body" idx="1"/>
          </p:nvPr>
        </p:nvSpPr>
        <p:spPr>
          <a:xfrm>
            <a:off x="1005205" y="2602682"/>
            <a:ext cx="18093690" cy="7468365"/>
          </a:xfrm>
          <a:prstGeom prst="rect">
            <a:avLst/>
          </a:prstGeom>
        </p:spPr>
        <p:txBody>
          <a:bodyPr>
            <a:normAutofit/>
          </a:bodyPr>
          <a:lstStyle>
            <a:lvl1pPr>
              <a:spcBef>
                <a:spcPts val="0"/>
              </a:spcBef>
              <a:defRPr sz="1800">
                <a:solidFill>
                  <a:srgbClr val="000000"/>
                </a:solidFill>
              </a:defRPr>
            </a:lvl1pPr>
            <a:lvl2pPr indent="454642">
              <a:spcBef>
                <a:spcPts val="0"/>
              </a:spcBef>
              <a:defRPr sz="1800">
                <a:solidFill>
                  <a:srgbClr val="000000"/>
                </a:solidFill>
              </a:defRPr>
            </a:lvl2pPr>
            <a:lvl3pPr marL="0" indent="909283">
              <a:spcBef>
                <a:spcPts val="0"/>
              </a:spcBef>
              <a:buSzTx/>
              <a:buNone/>
              <a:defRPr sz="1800">
                <a:solidFill>
                  <a:srgbClr val="000000"/>
                </a:solidFill>
              </a:defRPr>
            </a:lvl3pPr>
            <a:lvl4pPr marL="0" indent="1363921">
              <a:spcBef>
                <a:spcPts val="0"/>
              </a:spcBef>
              <a:buSzTx/>
              <a:buNone/>
              <a:defRPr sz="1800">
                <a:solidFill>
                  <a:srgbClr val="000000"/>
                </a:solidFill>
              </a:defRPr>
            </a:lvl4pPr>
            <a:lvl5pPr marL="0" indent="1818558">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85" name="Shape 385"/>
          <p:cNvSpPr>
            <a:spLocks noGrp="1"/>
          </p:cNvSpPr>
          <p:nvPr>
            <p:ph type="sldNum" sz="quarter" idx="2"/>
          </p:nvPr>
        </p:nvSpPr>
        <p:spPr>
          <a:xfrm>
            <a:off x="18837831" y="778414"/>
            <a:ext cx="261066" cy="266462"/>
          </a:xfrm>
          <a:prstGeom prst="rect">
            <a:avLst/>
          </a:prstGeom>
        </p:spPr>
        <p:txBody>
          <a:bodyPr/>
          <a:lstStyle>
            <a:lvl1pPr defTabSz="907854">
              <a:defRPr sz="17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369592628"/>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tx">
  <p:cSld name="6_Two Content">
    <p:spTree>
      <p:nvGrpSpPr>
        <p:cNvPr id="1" name=""/>
        <p:cNvGrpSpPr/>
        <p:nvPr/>
      </p:nvGrpSpPr>
      <p:grpSpPr>
        <a:xfrm>
          <a:off x="0" y="0"/>
          <a:ext cx="0" cy="0"/>
          <a:chOff x="0" y="0"/>
          <a:chExt cx="0" cy="0"/>
        </a:xfrm>
      </p:grpSpPr>
      <p:sp>
        <p:nvSpPr>
          <p:cNvPr id="392" name="Shape 392"/>
          <p:cNvSpPr>
            <a:spLocks noGrp="1"/>
          </p:cNvSpPr>
          <p:nvPr>
            <p:ph type="title"/>
          </p:nvPr>
        </p:nvSpPr>
        <p:spPr>
          <a:xfrm>
            <a:off x="1005213" y="519739"/>
            <a:ext cx="14351438" cy="16475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393" name="Shape 393"/>
          <p:cNvSpPr>
            <a:spLocks noGrp="1"/>
          </p:cNvSpPr>
          <p:nvPr>
            <p:ph type="body" sz="half" idx="1"/>
          </p:nvPr>
        </p:nvSpPr>
        <p:spPr>
          <a:xfrm>
            <a:off x="1005211" y="2602682"/>
            <a:ext cx="8745287" cy="7468365"/>
          </a:xfrm>
          <a:prstGeom prst="rect">
            <a:avLst/>
          </a:prstGeom>
        </p:spPr>
        <p:txBody>
          <a:bodyPr>
            <a:normAutofit/>
          </a:bodyPr>
          <a:lstStyle>
            <a:lvl1pPr>
              <a:spcBef>
                <a:spcPts val="0"/>
              </a:spcBef>
              <a:defRPr sz="1800">
                <a:solidFill>
                  <a:srgbClr val="000000"/>
                </a:solidFill>
              </a:defRPr>
            </a:lvl1pPr>
            <a:lvl2pPr indent="454642">
              <a:spcBef>
                <a:spcPts val="0"/>
              </a:spcBef>
              <a:defRPr sz="1800">
                <a:solidFill>
                  <a:srgbClr val="000000"/>
                </a:solidFill>
              </a:defRPr>
            </a:lvl2pPr>
            <a:lvl3pPr marL="0" indent="909283">
              <a:spcBef>
                <a:spcPts val="0"/>
              </a:spcBef>
              <a:buSzTx/>
              <a:buNone/>
              <a:defRPr sz="1800">
                <a:solidFill>
                  <a:srgbClr val="000000"/>
                </a:solidFill>
              </a:defRPr>
            </a:lvl3pPr>
            <a:lvl4pPr marL="0" indent="1363921">
              <a:spcBef>
                <a:spcPts val="0"/>
              </a:spcBef>
              <a:buSzTx/>
              <a:buNone/>
              <a:defRPr sz="1800">
                <a:solidFill>
                  <a:srgbClr val="000000"/>
                </a:solidFill>
              </a:defRPr>
            </a:lvl4pPr>
            <a:lvl5pPr marL="0" indent="1818558">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94" name="Shape 394"/>
          <p:cNvSpPr>
            <a:spLocks noGrp="1"/>
          </p:cNvSpPr>
          <p:nvPr>
            <p:ph type="sldNum" sz="quarter" idx="2"/>
          </p:nvPr>
        </p:nvSpPr>
        <p:spPr>
          <a:xfrm>
            <a:off x="18837831" y="778414"/>
            <a:ext cx="261066" cy="266462"/>
          </a:xfrm>
          <a:prstGeom prst="rect">
            <a:avLst/>
          </a:prstGeom>
        </p:spPr>
        <p:txBody>
          <a:bodyPr/>
          <a:lstStyle>
            <a:lvl1pPr defTabSz="907854">
              <a:defRPr sz="17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386841357"/>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tx">
  <p:cSld name="7_Title Only">
    <p:spTree>
      <p:nvGrpSpPr>
        <p:cNvPr id="1" name=""/>
        <p:cNvGrpSpPr/>
        <p:nvPr/>
      </p:nvGrpSpPr>
      <p:grpSpPr>
        <a:xfrm>
          <a:off x="0" y="0"/>
          <a:ext cx="0" cy="0"/>
          <a:chOff x="0" y="0"/>
          <a:chExt cx="0" cy="0"/>
        </a:xfrm>
      </p:grpSpPr>
      <p:sp>
        <p:nvSpPr>
          <p:cNvPr id="401" name="Shape 401"/>
          <p:cNvSpPr>
            <a:spLocks noGrp="1"/>
          </p:cNvSpPr>
          <p:nvPr>
            <p:ph type="title"/>
          </p:nvPr>
        </p:nvSpPr>
        <p:spPr>
          <a:xfrm>
            <a:off x="1005213" y="519739"/>
            <a:ext cx="14351438" cy="16475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402" name="Shape 402"/>
          <p:cNvSpPr>
            <a:spLocks noGrp="1"/>
          </p:cNvSpPr>
          <p:nvPr>
            <p:ph type="sldNum" sz="quarter" idx="2"/>
          </p:nvPr>
        </p:nvSpPr>
        <p:spPr>
          <a:xfrm>
            <a:off x="18837831" y="778414"/>
            <a:ext cx="261066" cy="266462"/>
          </a:xfrm>
          <a:prstGeom prst="rect">
            <a:avLst/>
          </a:prstGeom>
        </p:spPr>
        <p:txBody>
          <a:bodyPr/>
          <a:lstStyle>
            <a:lvl1pPr defTabSz="907854">
              <a:defRPr sz="17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798321793"/>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tx">
  <p:cSld name="4_Blank">
    <p:spTree>
      <p:nvGrpSpPr>
        <p:cNvPr id="1" name=""/>
        <p:cNvGrpSpPr/>
        <p:nvPr/>
      </p:nvGrpSpPr>
      <p:grpSpPr>
        <a:xfrm>
          <a:off x="0" y="0"/>
          <a:ext cx="0" cy="0"/>
          <a:chOff x="0" y="0"/>
          <a:chExt cx="0" cy="0"/>
        </a:xfrm>
      </p:grpSpPr>
      <p:sp>
        <p:nvSpPr>
          <p:cNvPr id="409" name="Shape 409"/>
          <p:cNvSpPr>
            <a:spLocks noGrp="1"/>
          </p:cNvSpPr>
          <p:nvPr>
            <p:ph type="sldNum" sz="quarter" idx="2"/>
          </p:nvPr>
        </p:nvSpPr>
        <p:spPr>
          <a:xfrm>
            <a:off x="18837831" y="778414"/>
            <a:ext cx="261066" cy="266462"/>
          </a:xfrm>
          <a:prstGeom prst="rect">
            <a:avLst/>
          </a:prstGeom>
        </p:spPr>
        <p:txBody>
          <a:bodyPr/>
          <a:lstStyle>
            <a:lvl1pPr defTabSz="907854">
              <a:defRPr sz="17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917356813"/>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6835394" y="10517723"/>
            <a:ext cx="6433312" cy="246359"/>
          </a:xfrm>
          <a:prstGeom prst="rect">
            <a:avLst/>
          </a:prstGeom>
        </p:spPr>
        <p:txBody>
          <a:bodyPr lIns="0" tIns="0" rIns="0" bIns="0"/>
          <a:lstStyle>
            <a:lvl1pPr algn="ctr">
              <a:defRPr>
                <a:solidFill>
                  <a:schemeClr val="tx1">
                    <a:tint val="75000"/>
                  </a:schemeClr>
                </a:solidFill>
              </a:defRPr>
            </a:lvl1pPr>
          </a:lstStyle>
          <a:p>
            <a:endParaRPr dirty="0">
              <a:solidFill>
                <a:prstClr val="black">
                  <a:tint val="75000"/>
                </a:prstClr>
              </a:solidFill>
              <a:latin typeface="Calibri"/>
            </a:endParaRPr>
          </a:p>
        </p:txBody>
      </p:sp>
      <p:sp>
        <p:nvSpPr>
          <p:cNvPr id="3" name="Holder 3"/>
          <p:cNvSpPr>
            <a:spLocks noGrp="1"/>
          </p:cNvSpPr>
          <p:nvPr>
            <p:ph type="dt" sz="half" idx="6"/>
          </p:nvPr>
        </p:nvSpPr>
        <p:spPr>
          <a:xfrm>
            <a:off x="1005212" y="10517723"/>
            <a:ext cx="4623943" cy="246359"/>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9/28/2023</a:t>
            </a:fld>
            <a:endParaRPr lang="en-US" dirty="0">
              <a:solidFill>
                <a:prstClr val="black">
                  <a:tint val="75000"/>
                </a:prstClr>
              </a:solidFill>
              <a:latin typeface="Calibri"/>
            </a:endParaRPr>
          </a:p>
        </p:txBody>
      </p:sp>
      <p:sp>
        <p:nvSpPr>
          <p:cNvPr id="4" name="Holder 4"/>
          <p:cNvSpPr>
            <a:spLocks noGrp="1"/>
          </p:cNvSpPr>
          <p:nvPr>
            <p:ph type="sldNum" sz="quarter" idx="7"/>
          </p:nvPr>
        </p:nvSpPr>
        <p:spPr>
          <a:xfrm>
            <a:off x="14474959" y="777902"/>
            <a:ext cx="4623943" cy="246359"/>
          </a:xfrm>
        </p:spPr>
        <p:txBody>
          <a:bodyPr lIns="0" tIns="0" rIns="0" bIns="0"/>
          <a:lstStyle>
            <a:lvl1pPr algn="r">
              <a:defRPr>
                <a:solidFill>
                  <a:srgbClr val="333E47"/>
                </a:solidFill>
              </a:defRPr>
            </a:lvl1pPr>
          </a:lstStyle>
          <a:p>
            <a:fld id="{B6F15528-21DE-4FAA-801E-634DDDAF4B2B}" type="slidenum">
              <a:rPr lang="en-GB" smtClean="0">
                <a:latin typeface="Calibri"/>
              </a:rPr>
              <a:pPr/>
              <a:t>‹#›</a:t>
            </a:fld>
            <a:endParaRPr lang="en-GB" dirty="0">
              <a:latin typeface="Calibri"/>
            </a:endParaRPr>
          </a:p>
        </p:txBody>
      </p:sp>
    </p:spTree>
    <p:extLst>
      <p:ext uri="{BB962C8B-B14F-4D97-AF65-F5344CB8AC3E}">
        <p14:creationId xmlns:p14="http://schemas.microsoft.com/office/powerpoint/2010/main" val="196680368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tx">
  <p:cSld name="Cover">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2" name="image3.png" descr="PET4085_all in_LOGO AW_YELLOW_RGB.ai"/>
          <p:cNvPicPr>
            <a:picLocks noChangeAspect="1"/>
          </p:cNvPicPr>
          <p:nvPr/>
        </p:nvPicPr>
        <p:blipFill>
          <a:blip r:embed="rId3"/>
          <a:stretch>
            <a:fillRect/>
          </a:stretch>
        </p:blipFill>
        <p:spPr>
          <a:xfrm>
            <a:off x="6613817" y="3209349"/>
            <a:ext cx="17955208" cy="10097703"/>
          </a:xfrm>
          <a:prstGeom prst="rect">
            <a:avLst/>
          </a:prstGeom>
          <a:ln w="12700">
            <a:miter lim="400000"/>
          </a:ln>
        </p:spPr>
      </p:pic>
      <p:sp>
        <p:nvSpPr>
          <p:cNvPr id="13" name="Shape 13"/>
          <p:cNvSpPr>
            <a:spLocks noGrp="1"/>
          </p:cNvSpPr>
          <p:nvPr>
            <p:ph type="body" sz="quarter" idx="1"/>
          </p:nvPr>
        </p:nvSpPr>
        <p:spPr>
          <a:xfrm>
            <a:off x="1002850" y="712793"/>
            <a:ext cx="14493099" cy="1971006"/>
          </a:xfrm>
          <a:prstGeom prst="rect">
            <a:avLst/>
          </a:prstGeom>
        </p:spPr>
        <p:txBody>
          <a:bodyPr>
            <a:normAutofit/>
          </a:bodyPr>
          <a:lstStyle>
            <a:lvl1pPr>
              <a:lnSpc>
                <a:spcPct val="80000"/>
              </a:lnSpc>
              <a:spcBef>
                <a:spcPts val="0"/>
              </a:spcBef>
              <a:defRPr sz="5200" b="1">
                <a:solidFill>
                  <a:srgbClr val="FFCD00"/>
                </a:solidFill>
              </a:defRPr>
            </a:lvl1pPr>
            <a:lvl2pPr>
              <a:lnSpc>
                <a:spcPct val="80000"/>
              </a:lnSpc>
              <a:spcBef>
                <a:spcPts val="0"/>
              </a:spcBef>
              <a:defRPr sz="5200" b="1">
                <a:solidFill>
                  <a:srgbClr val="FFCD00"/>
                </a:solidFill>
              </a:defRPr>
            </a:lvl2pPr>
            <a:lvl3pPr marL="0" indent="0">
              <a:lnSpc>
                <a:spcPct val="80000"/>
              </a:lnSpc>
              <a:spcBef>
                <a:spcPts val="0"/>
              </a:spcBef>
              <a:buSzTx/>
              <a:buNone/>
              <a:defRPr sz="5200" b="1">
                <a:solidFill>
                  <a:srgbClr val="FFCD00"/>
                </a:solidFill>
              </a:defRPr>
            </a:lvl3pPr>
            <a:lvl4pPr marL="839441" indent="-593197">
              <a:lnSpc>
                <a:spcPct val="80000"/>
              </a:lnSpc>
              <a:spcBef>
                <a:spcPts val="0"/>
              </a:spcBef>
              <a:defRPr sz="5200" b="1">
                <a:solidFill>
                  <a:srgbClr val="FFCD00"/>
                </a:solidFill>
              </a:defRPr>
            </a:lvl4pPr>
            <a:lvl5pPr marL="1085678" indent="-593197">
              <a:lnSpc>
                <a:spcPct val="80000"/>
              </a:lnSpc>
              <a:spcBef>
                <a:spcPts val="0"/>
              </a:spcBef>
              <a:defRPr sz="52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14" name="Shape 14"/>
          <p:cNvSpPr>
            <a:spLocks noGrp="1"/>
          </p:cNvSpPr>
          <p:nvPr>
            <p:ph type="sldNum" sz="quarter" idx="2"/>
          </p:nvPr>
        </p:nvSpPr>
        <p:spPr>
          <a:xfrm>
            <a:off x="14072316" y="10482148"/>
            <a:ext cx="335656" cy="342593"/>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657274283"/>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7" name="Shape 37"/>
          <p:cNvSpPr>
            <a:spLocks noGrp="1"/>
          </p:cNvSpPr>
          <p:nvPr>
            <p:ph type="body" sz="quarter" idx="1"/>
          </p:nvPr>
        </p:nvSpPr>
        <p:spPr>
          <a:xfrm>
            <a:off x="991543" y="755440"/>
            <a:ext cx="16017185" cy="1465456"/>
          </a:xfrm>
          <a:prstGeom prst="rect">
            <a:avLst/>
          </a:prstGeom>
        </p:spPr>
        <p:txBody>
          <a:bodyPr>
            <a:normAutofit/>
          </a:bodyPr>
          <a:lstStyle>
            <a:lvl1pPr>
              <a:lnSpc>
                <a:spcPct val="80000"/>
              </a:lnSpc>
              <a:defRPr sz="5200" b="1"/>
            </a:lvl1pPr>
            <a:lvl2pPr>
              <a:lnSpc>
                <a:spcPct val="80000"/>
              </a:lnSpc>
              <a:defRPr sz="5200" b="1"/>
            </a:lvl2pPr>
            <a:lvl3pPr marL="593197" indent="-593197">
              <a:lnSpc>
                <a:spcPct val="80000"/>
              </a:lnSpc>
              <a:defRPr sz="5200" b="1"/>
            </a:lvl3pPr>
            <a:lvl4pPr marL="839441" indent="-593197">
              <a:lnSpc>
                <a:spcPct val="80000"/>
              </a:lnSpc>
              <a:defRPr sz="5200" b="1"/>
            </a:lvl4pPr>
            <a:lvl5pPr marL="1085678" indent="-593197">
              <a:lnSpc>
                <a:spcPct val="80000"/>
              </a:lnSpc>
              <a:defRPr sz="5200" b="1"/>
            </a:lvl5pPr>
          </a:lstStyle>
          <a:p>
            <a:r>
              <a:t>Body Level One</a:t>
            </a:r>
          </a:p>
          <a:p>
            <a:pPr lvl="1"/>
            <a:r>
              <a:t>Body Level Two</a:t>
            </a:r>
          </a:p>
          <a:p>
            <a:pPr lvl="2"/>
            <a:r>
              <a:t>Body Level Three</a:t>
            </a:r>
          </a:p>
          <a:p>
            <a:pPr lvl="3"/>
            <a:r>
              <a:t>Body Level Four</a:t>
            </a:r>
          </a:p>
          <a:p>
            <a:pPr lvl="4"/>
            <a:r>
              <a:t>Body Level Five</a:t>
            </a:r>
          </a:p>
        </p:txBody>
      </p:sp>
      <p:sp>
        <p:nvSpPr>
          <p:cNvPr id="38" name="Shape 38"/>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20589224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s Page">
    <p:spTree>
      <p:nvGrpSpPr>
        <p:cNvPr id="1" name=""/>
        <p:cNvGrpSpPr/>
        <p:nvPr/>
      </p:nvGrpSpPr>
      <p:grpSpPr>
        <a:xfrm>
          <a:off x="0" y="0"/>
          <a:ext cx="0" cy="0"/>
          <a:chOff x="0" y="0"/>
          <a:chExt cx="0" cy="0"/>
        </a:xfrm>
      </p:grpSpPr>
      <p:sp>
        <p:nvSpPr>
          <p:cNvPr id="2" name="Holder 2"/>
          <p:cNvSpPr>
            <a:spLocks noGrp="1"/>
          </p:cNvSpPr>
          <p:nvPr>
            <p:ph type="title" hasCustomPrompt="1"/>
          </p:nvPr>
        </p:nvSpPr>
        <p:spPr>
          <a:xfrm>
            <a:off x="991369" y="748272"/>
            <a:ext cx="18121401" cy="679673"/>
          </a:xfrm>
        </p:spPr>
        <p:txBody>
          <a:bodyPr lIns="0" tIns="0" rIns="0" bIns="0"/>
          <a:lstStyle>
            <a:lvl1pPr>
              <a:defRPr sz="5300" b="1" i="0" baseline="0">
                <a:solidFill>
                  <a:srgbClr val="333F48"/>
                </a:solidFill>
                <a:latin typeface="Calibri"/>
                <a:cs typeface="Calibri"/>
              </a:defRPr>
            </a:lvl1pPr>
          </a:lstStyle>
          <a:p>
            <a:r>
              <a:rPr lang="en-GB" noProof="0"/>
              <a:t>Contents Page</a:t>
            </a:r>
          </a:p>
        </p:txBody>
      </p:sp>
      <p:sp>
        <p:nvSpPr>
          <p:cNvPr id="7" name="Date Placeholder 6"/>
          <p:cNvSpPr>
            <a:spLocks noGrp="1"/>
          </p:cNvSpPr>
          <p:nvPr>
            <p:ph type="dt" sz="half" idx="10"/>
          </p:nvPr>
        </p:nvSpPr>
        <p:spPr/>
        <p:txBody>
          <a:bodyPr/>
          <a:lstStyle/>
          <a:p>
            <a:fld id="{CBFBCF58-AFB4-6247-AFFA-0A1F32E7939B}" type="datetimeFigureOut">
              <a:rPr lang="en-GB" smtClean="0">
                <a:latin typeface="Calibri"/>
              </a:rPr>
              <a:pPr/>
              <a:t>28/09/2023</a:t>
            </a:fld>
            <a:endParaRPr lang="en-GB" dirty="0">
              <a:latin typeface="Calibri"/>
            </a:endParaRPr>
          </a:p>
        </p:txBody>
      </p:sp>
      <p:sp>
        <p:nvSpPr>
          <p:cNvPr id="8" name="Footer Placeholder 7"/>
          <p:cNvSpPr>
            <a:spLocks noGrp="1"/>
          </p:cNvSpPr>
          <p:nvPr>
            <p:ph type="ftr" sz="quarter" idx="11"/>
          </p:nvPr>
        </p:nvSpPr>
        <p:spPr/>
        <p:txBody>
          <a:bodyPr/>
          <a:lstStyle/>
          <a:p>
            <a:endParaRPr lang="en-GB" dirty="0">
              <a:latin typeface="Calibri"/>
            </a:endParaRPr>
          </a:p>
        </p:txBody>
      </p:sp>
      <p:sp>
        <p:nvSpPr>
          <p:cNvPr id="9" name="Slide Number Placeholder 8"/>
          <p:cNvSpPr>
            <a:spLocks noGrp="1"/>
          </p:cNvSpPr>
          <p:nvPr>
            <p:ph type="sldNum" sz="quarter" idx="12"/>
          </p:nvPr>
        </p:nvSpPr>
        <p:spPr/>
        <p:txBody>
          <a:bodyPr/>
          <a:lstStyle/>
          <a:p>
            <a:fld id="{31AEB9B7-4BD8-6647-AAEF-676BB4CF9A29}" type="slidenum">
              <a:rPr lang="en-GB" smtClean="0">
                <a:latin typeface="Calibri"/>
              </a:rPr>
              <a:pPr/>
              <a:t>‹#›</a:t>
            </a:fld>
            <a:endParaRPr lang="en-GB" dirty="0">
              <a:latin typeface="Calibri"/>
            </a:endParaRPr>
          </a:p>
        </p:txBody>
      </p:sp>
      <p:sp>
        <p:nvSpPr>
          <p:cNvPr id="11" name="Holder 3"/>
          <p:cNvSpPr>
            <a:spLocks noGrp="1"/>
          </p:cNvSpPr>
          <p:nvPr>
            <p:ph type="body" idx="13" hasCustomPrompt="1"/>
          </p:nvPr>
        </p:nvSpPr>
        <p:spPr>
          <a:xfrm>
            <a:off x="1030720" y="3190549"/>
            <a:ext cx="16017183" cy="3588931"/>
          </a:xfrm>
        </p:spPr>
        <p:txBody>
          <a:bodyPr lIns="0" tIns="0" rIns="0" bIns="0"/>
          <a:lstStyle>
            <a:lvl1pPr>
              <a:lnSpc>
                <a:spcPct val="100000"/>
              </a:lnSpc>
              <a:spcBef>
                <a:spcPts val="1033"/>
              </a:spcBef>
              <a:spcAft>
                <a:spcPts val="0"/>
              </a:spcAft>
              <a:tabLst>
                <a:tab pos="14487150" algn="r"/>
              </a:tabLst>
              <a:defRPr sz="2700" b="1" baseline="0">
                <a:solidFill>
                  <a:srgbClr val="333F48"/>
                </a:solidFill>
              </a:defRPr>
            </a:lvl1pPr>
            <a:lvl2pPr>
              <a:lnSpc>
                <a:spcPct val="100000"/>
              </a:lnSpc>
              <a:spcBef>
                <a:spcPts val="0"/>
              </a:spcBef>
              <a:spcAft>
                <a:spcPts val="0"/>
              </a:spcAft>
              <a:tabLst>
                <a:tab pos="14487150" algn="r"/>
              </a:tabLst>
              <a:defRPr sz="2700" b="0">
                <a:solidFill>
                  <a:srgbClr val="333F48"/>
                </a:solidFill>
              </a:defRPr>
            </a:lvl2pPr>
            <a:lvl3pPr>
              <a:lnSpc>
                <a:spcPct val="100000"/>
              </a:lnSpc>
              <a:spcBef>
                <a:spcPts val="0"/>
              </a:spcBef>
              <a:spcAft>
                <a:spcPts val="0"/>
              </a:spcAft>
              <a:tabLst>
                <a:tab pos="14487150" algn="r"/>
              </a:tabLst>
              <a:defRPr sz="2700">
                <a:solidFill>
                  <a:srgbClr val="333F48"/>
                </a:solidFill>
              </a:defRPr>
            </a:lvl3pPr>
            <a:lvl4pPr>
              <a:lnSpc>
                <a:spcPct val="100000"/>
              </a:lnSpc>
              <a:spcBef>
                <a:spcPts val="0"/>
              </a:spcBef>
              <a:spcAft>
                <a:spcPts val="0"/>
              </a:spcAft>
              <a:tabLst>
                <a:tab pos="14487150" algn="r"/>
              </a:tabLst>
              <a:defRPr sz="2700">
                <a:solidFill>
                  <a:srgbClr val="333F48"/>
                </a:solidFill>
              </a:defRPr>
            </a:lvl4pPr>
            <a:lvl5pPr>
              <a:lnSpc>
                <a:spcPct val="100000"/>
              </a:lnSpc>
              <a:spcBef>
                <a:spcPts val="0"/>
              </a:spcBef>
              <a:spcAft>
                <a:spcPts val="0"/>
              </a:spcAft>
              <a:tabLst>
                <a:tab pos="14487150" algn="r"/>
              </a:tabLst>
              <a:defRPr sz="2700">
                <a:solidFill>
                  <a:srgbClr val="333F48"/>
                </a:solidFill>
              </a:defRPr>
            </a:lvl5pPr>
            <a:lvl6pPr>
              <a:lnSpc>
                <a:spcPct val="100000"/>
              </a:lnSpc>
              <a:spcBef>
                <a:spcPts val="0"/>
              </a:spcBef>
              <a:spcAft>
                <a:spcPts val="0"/>
              </a:spcAft>
              <a:tabLst>
                <a:tab pos="14487150" algn="r"/>
              </a:tabLst>
              <a:defRPr sz="2700">
                <a:solidFill>
                  <a:srgbClr val="333F48"/>
                </a:solidFill>
              </a:defRPr>
            </a:lvl6pPr>
          </a:lstStyle>
          <a:p>
            <a:pPr lvl="0"/>
            <a:r>
              <a:rPr lang="en-GB" noProof="0"/>
              <a:t>&lt;First Level style&gt; Bold for the contents page	[tab to here]</a:t>
            </a:r>
          </a:p>
          <a:p>
            <a:pPr lvl="1"/>
            <a:r>
              <a:rPr lang="en-GB" noProof="0"/>
              <a:t>&lt;Second Level style&gt; for the contents page	[tab to here]</a:t>
            </a:r>
          </a:p>
          <a:p>
            <a:pPr lvl="2"/>
            <a:r>
              <a:rPr lang="en-GB" noProof="0"/>
              <a:t>&lt;Third Level style&gt;</a:t>
            </a:r>
          </a:p>
          <a:p>
            <a:pPr lvl="3"/>
            <a:r>
              <a:rPr lang="en-GB" noProof="0"/>
              <a:t>&lt;Fourth Level style&gt;</a:t>
            </a:r>
          </a:p>
          <a:p>
            <a:pPr lvl="4"/>
            <a:r>
              <a:rPr lang="en-GB" noProof="0"/>
              <a:t>&lt;Fifth Level style&gt;</a:t>
            </a:r>
          </a:p>
          <a:p>
            <a:pPr lvl="5"/>
            <a:r>
              <a:rPr lang="en-GB" noProof="0"/>
              <a:t>&lt;Sixth Level style&gt;</a:t>
            </a:r>
          </a:p>
          <a:p>
            <a:endParaRPr lang="en-GB" noProof="0"/>
          </a:p>
          <a:p>
            <a:endParaRPr lang="en-GB" noProof="0"/>
          </a:p>
        </p:txBody>
      </p:sp>
    </p:spTree>
    <p:extLst>
      <p:ext uri="{BB962C8B-B14F-4D97-AF65-F5344CB8AC3E}">
        <p14:creationId xmlns:p14="http://schemas.microsoft.com/office/powerpoint/2010/main" val="52651133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54" name="Shape 54"/>
          <p:cNvSpPr>
            <a:spLocks noGrp="1"/>
          </p:cNvSpPr>
          <p:nvPr>
            <p:ph type="body" sz="quarter" idx="1"/>
          </p:nvPr>
        </p:nvSpPr>
        <p:spPr>
          <a:xfrm>
            <a:off x="9311883" y="3192381"/>
            <a:ext cx="7665572" cy="3218715"/>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55" name="Shape 55"/>
          <p:cNvSpPr>
            <a:spLocks noGrp="1"/>
          </p:cNvSpPr>
          <p:nvPr>
            <p:ph type="body" sz="quarter" idx="13"/>
          </p:nvPr>
        </p:nvSpPr>
        <p:spPr>
          <a:xfrm>
            <a:off x="991475" y="755440"/>
            <a:ext cx="16017184" cy="1465456"/>
          </a:xfrm>
          <a:prstGeom prst="rect">
            <a:avLst/>
          </a:prstGeom>
        </p:spPr>
        <p:txBody>
          <a:bodyPr>
            <a:normAutofit/>
          </a:bodyPr>
          <a:lstStyle/>
          <a:p>
            <a:pPr>
              <a:lnSpc>
                <a:spcPct val="80000"/>
              </a:lnSpc>
              <a:defRPr sz="5300" b="1"/>
            </a:pPr>
            <a:endParaRPr/>
          </a:p>
        </p:txBody>
      </p:sp>
      <p:sp>
        <p:nvSpPr>
          <p:cNvPr id="56" name="Shape 56"/>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914733122"/>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3" name="Shape 63"/>
          <p:cNvSpPr>
            <a:spLocks noGrp="1"/>
          </p:cNvSpPr>
          <p:nvPr>
            <p:ph type="body" sz="quarter" idx="1"/>
          </p:nvPr>
        </p:nvSpPr>
        <p:spPr>
          <a:xfrm>
            <a:off x="991543" y="755440"/>
            <a:ext cx="16017185" cy="1465456"/>
          </a:xfrm>
          <a:prstGeom prst="rect">
            <a:avLst/>
          </a:prstGeom>
        </p:spPr>
        <p:txBody>
          <a:bodyPr>
            <a:normAutofit/>
          </a:bodyPr>
          <a:lstStyle>
            <a:lvl1pPr>
              <a:lnSpc>
                <a:spcPct val="80000"/>
              </a:lnSpc>
              <a:defRPr sz="5200" b="1"/>
            </a:lvl1pPr>
            <a:lvl2pPr>
              <a:lnSpc>
                <a:spcPct val="80000"/>
              </a:lnSpc>
              <a:defRPr sz="5200" b="1"/>
            </a:lvl2pPr>
            <a:lvl3pPr marL="593197" indent="-593197">
              <a:lnSpc>
                <a:spcPct val="80000"/>
              </a:lnSpc>
              <a:defRPr sz="5200" b="1"/>
            </a:lvl3pPr>
            <a:lvl4pPr marL="839441" indent="-593197">
              <a:lnSpc>
                <a:spcPct val="80000"/>
              </a:lnSpc>
              <a:defRPr sz="5200" b="1"/>
            </a:lvl4pPr>
            <a:lvl5pPr marL="1085678" indent="-593197">
              <a:lnSpc>
                <a:spcPct val="80000"/>
              </a:lnSpc>
              <a:defRPr sz="5200" b="1"/>
            </a:lvl5pPr>
          </a:lstStyle>
          <a:p>
            <a:r>
              <a:t>Body Level One</a:t>
            </a:r>
          </a:p>
          <a:p>
            <a:pPr lvl="1"/>
            <a:r>
              <a:t>Body Level Two</a:t>
            </a:r>
          </a:p>
          <a:p>
            <a:pPr lvl="2"/>
            <a:r>
              <a:t>Body Level Three</a:t>
            </a:r>
          </a:p>
          <a:p>
            <a:pPr lvl="3"/>
            <a:r>
              <a:t>Body Level Four</a:t>
            </a:r>
          </a:p>
          <a:p>
            <a:pPr lvl="4"/>
            <a:r>
              <a:t>Body Level Five</a:t>
            </a:r>
          </a:p>
        </p:txBody>
      </p:sp>
      <p:sp>
        <p:nvSpPr>
          <p:cNvPr id="64" name="Shape 64"/>
          <p:cNvSpPr>
            <a:spLocks noGrp="1"/>
          </p:cNvSpPr>
          <p:nvPr>
            <p:ph type="sldNum" sz="quarter" idx="2"/>
          </p:nvPr>
        </p:nvSpPr>
        <p:spPr>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628239959"/>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x">
  <p:cSld name="Signoff">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71" name="image3.tif" descr="PET4085_all in_LOGO AW_YELLOW_RGB.ai"/>
          <p:cNvPicPr>
            <a:picLocks noChangeAspect="1"/>
          </p:cNvPicPr>
          <p:nvPr/>
        </p:nvPicPr>
        <p:blipFill>
          <a:blip r:embed="rId3"/>
          <a:stretch>
            <a:fillRect/>
          </a:stretch>
        </p:blipFill>
        <p:spPr>
          <a:xfrm>
            <a:off x="6613817" y="3209349"/>
            <a:ext cx="17955208" cy="10097703"/>
          </a:xfrm>
          <a:prstGeom prst="rect">
            <a:avLst/>
          </a:prstGeom>
          <a:ln w="12700">
            <a:miter lim="400000"/>
          </a:ln>
        </p:spPr>
      </p:pic>
      <p:sp>
        <p:nvSpPr>
          <p:cNvPr id="72" name="Shape 72"/>
          <p:cNvSpPr>
            <a:spLocks noGrp="1"/>
          </p:cNvSpPr>
          <p:nvPr>
            <p:ph type="body" sz="quarter" idx="1"/>
          </p:nvPr>
        </p:nvSpPr>
        <p:spPr>
          <a:xfrm>
            <a:off x="1002850" y="712793"/>
            <a:ext cx="14493099" cy="1971006"/>
          </a:xfrm>
          <a:prstGeom prst="rect">
            <a:avLst/>
          </a:prstGeom>
        </p:spPr>
        <p:txBody>
          <a:bodyPr>
            <a:normAutofit/>
          </a:bodyPr>
          <a:lstStyle>
            <a:lvl1pPr>
              <a:lnSpc>
                <a:spcPct val="80000"/>
              </a:lnSpc>
              <a:spcBef>
                <a:spcPts val="0"/>
              </a:spcBef>
              <a:defRPr sz="5200" b="1">
                <a:solidFill>
                  <a:srgbClr val="FFCD00"/>
                </a:solidFill>
              </a:defRPr>
            </a:lvl1pPr>
            <a:lvl2pPr>
              <a:lnSpc>
                <a:spcPct val="80000"/>
              </a:lnSpc>
              <a:spcBef>
                <a:spcPts val="0"/>
              </a:spcBef>
              <a:defRPr sz="5200" b="1">
                <a:solidFill>
                  <a:srgbClr val="FFCD00"/>
                </a:solidFill>
              </a:defRPr>
            </a:lvl2pPr>
            <a:lvl3pPr marL="0" indent="0">
              <a:lnSpc>
                <a:spcPct val="80000"/>
              </a:lnSpc>
              <a:spcBef>
                <a:spcPts val="0"/>
              </a:spcBef>
              <a:buSzTx/>
              <a:buNone/>
              <a:defRPr sz="5200" b="1">
                <a:solidFill>
                  <a:srgbClr val="FFCD00"/>
                </a:solidFill>
              </a:defRPr>
            </a:lvl3pPr>
            <a:lvl4pPr marL="839441" indent="-593197">
              <a:lnSpc>
                <a:spcPct val="80000"/>
              </a:lnSpc>
              <a:spcBef>
                <a:spcPts val="0"/>
              </a:spcBef>
              <a:defRPr sz="5200" b="1">
                <a:solidFill>
                  <a:srgbClr val="FFCD00"/>
                </a:solidFill>
              </a:defRPr>
            </a:lvl4pPr>
            <a:lvl5pPr marL="1085678" indent="-593197">
              <a:lnSpc>
                <a:spcPct val="80000"/>
              </a:lnSpc>
              <a:spcBef>
                <a:spcPts val="0"/>
              </a:spcBef>
              <a:defRPr sz="5200" b="1">
                <a:solidFill>
                  <a:srgbClr val="FFCD00"/>
                </a:solidFill>
              </a:defRPr>
            </a:lvl5pPr>
          </a:lstStyle>
          <a:p>
            <a:r>
              <a:t>Body Level One</a:t>
            </a:r>
          </a:p>
          <a:p>
            <a:pPr lvl="1"/>
            <a:r>
              <a:t>Body Level Two</a:t>
            </a:r>
          </a:p>
          <a:p>
            <a:pPr lvl="2"/>
            <a:r>
              <a:t>Body Level Three</a:t>
            </a:r>
          </a:p>
          <a:p>
            <a:pPr lvl="3"/>
            <a:r>
              <a:t>Body Level Four</a:t>
            </a:r>
          </a:p>
          <a:p>
            <a:pPr lvl="4"/>
            <a:r>
              <a:t>Body Level Five</a:t>
            </a:r>
          </a:p>
        </p:txBody>
      </p:sp>
      <p:sp>
        <p:nvSpPr>
          <p:cNvPr id="73" name="Shape 73"/>
          <p:cNvSpPr>
            <a:spLocks noGrp="1"/>
          </p:cNvSpPr>
          <p:nvPr>
            <p:ph type="sldNum" sz="quarter" idx="2"/>
          </p:nvPr>
        </p:nvSpPr>
        <p:spPr>
          <a:xfrm>
            <a:off x="14072316" y="10482148"/>
            <a:ext cx="335656" cy="342593"/>
          </a:xfrm>
          <a:prstGeom prst="rect">
            <a:avLst/>
          </a:prstGeom>
        </p:spPr>
        <p:txBody>
          <a:bodyPr/>
          <a:lstStyle>
            <a:lvl1pPr>
              <a:defRPr>
                <a:solidFill>
                  <a:srgbClr val="333F48"/>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212106037"/>
      </p:ext>
    </p:extLst>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type="tx">
  <p:cSld name="1_Two Content">
    <p:spTree>
      <p:nvGrpSpPr>
        <p:cNvPr id="1" name=""/>
        <p:cNvGrpSpPr/>
        <p:nvPr/>
      </p:nvGrpSpPr>
      <p:grpSpPr>
        <a:xfrm>
          <a:off x="0" y="0"/>
          <a:ext cx="0" cy="0"/>
          <a:chOff x="0" y="0"/>
          <a:chExt cx="0" cy="0"/>
        </a:xfrm>
      </p:grpSpPr>
      <p:sp>
        <p:nvSpPr>
          <p:cNvPr id="105" name="Shape 105"/>
          <p:cNvSpPr>
            <a:spLocks noGrp="1"/>
          </p:cNvSpPr>
          <p:nvPr>
            <p:ph type="title"/>
          </p:nvPr>
        </p:nvSpPr>
        <p:spPr>
          <a:xfrm>
            <a:off x="1005213" y="519750"/>
            <a:ext cx="14351438" cy="16321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06" name="Shape 106"/>
          <p:cNvSpPr>
            <a:spLocks noGrp="1"/>
          </p:cNvSpPr>
          <p:nvPr>
            <p:ph type="body" sz="quarter" idx="1"/>
          </p:nvPr>
        </p:nvSpPr>
        <p:spPr>
          <a:xfrm>
            <a:off x="1005211" y="2602702"/>
            <a:ext cx="8745287" cy="277157"/>
          </a:xfrm>
          <a:prstGeom prst="rect">
            <a:avLst/>
          </a:prstGeom>
        </p:spPr>
        <p:txBody>
          <a:bodyPr>
            <a:normAutofit/>
          </a:bodyPr>
          <a:lstStyle>
            <a:lvl1pPr>
              <a:spcBef>
                <a:spcPts val="0"/>
              </a:spcBef>
              <a:defRPr sz="1800">
                <a:solidFill>
                  <a:srgbClr val="000000"/>
                </a:solidFill>
              </a:defRPr>
            </a:lvl1pPr>
            <a:lvl2pPr indent="454377">
              <a:spcBef>
                <a:spcPts val="0"/>
              </a:spcBef>
              <a:defRPr sz="1800">
                <a:solidFill>
                  <a:srgbClr val="000000"/>
                </a:solidFill>
              </a:defRPr>
            </a:lvl2pPr>
            <a:lvl3pPr marL="0" indent="908761">
              <a:spcBef>
                <a:spcPts val="0"/>
              </a:spcBef>
              <a:buSzTx/>
              <a:buNone/>
              <a:defRPr sz="1800">
                <a:solidFill>
                  <a:srgbClr val="000000"/>
                </a:solidFill>
              </a:defRPr>
            </a:lvl3pPr>
            <a:lvl4pPr marL="0" indent="1363141">
              <a:spcBef>
                <a:spcPts val="0"/>
              </a:spcBef>
              <a:buSzTx/>
              <a:buNone/>
              <a:defRPr sz="1800">
                <a:solidFill>
                  <a:srgbClr val="000000"/>
                </a:solidFill>
              </a:defRPr>
            </a:lvl4pPr>
            <a:lvl5pPr marL="0" indent="1817520">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7" name="Shape 107"/>
          <p:cNvSpPr>
            <a:spLocks noGrp="1"/>
          </p:cNvSpPr>
          <p:nvPr>
            <p:ph type="sldNum" sz="quarter" idx="2"/>
          </p:nvPr>
        </p:nvSpPr>
        <p:spPr>
          <a:xfrm>
            <a:off x="18837838" y="778414"/>
            <a:ext cx="261066" cy="266462"/>
          </a:xfrm>
          <a:prstGeom prst="rect">
            <a:avLst/>
          </a:prstGeom>
        </p:spPr>
        <p:txBody>
          <a:bodyPr/>
          <a:lstStyle>
            <a:lvl1pPr defTabSz="907893">
              <a:defRPr sz="17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271004424"/>
      </p:ext>
    </p:extLst>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30" name="Shape 130"/>
          <p:cNvSpPr>
            <a:spLocks noGrp="1"/>
          </p:cNvSpPr>
          <p:nvPr>
            <p:ph type="sldNum" sz="quarter" idx="2"/>
          </p:nvPr>
        </p:nvSpPr>
        <p:spPr>
          <a:xfrm>
            <a:off x="18837838" y="778414"/>
            <a:ext cx="261066" cy="266462"/>
          </a:xfrm>
          <a:prstGeom prst="rect">
            <a:avLst/>
          </a:prstGeom>
        </p:spPr>
        <p:txBody>
          <a:bodyPr/>
          <a:lstStyle>
            <a:lvl1pPr defTabSz="907893">
              <a:defRPr sz="17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07538967"/>
      </p:ext>
    </p:extLst>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137" name="Shape 137"/>
          <p:cNvSpPr>
            <a:spLocks noGrp="1"/>
          </p:cNvSpPr>
          <p:nvPr>
            <p:ph type="title"/>
          </p:nvPr>
        </p:nvSpPr>
        <p:spPr>
          <a:xfrm>
            <a:off x="5231262" y="3821220"/>
            <a:ext cx="9641580" cy="1632133"/>
          </a:xfrm>
          <a:prstGeom prst="rect">
            <a:avLst/>
          </a:prstGeom>
        </p:spPr>
        <p:txBody>
          <a:bodyPr>
            <a:normAutofit/>
          </a:bodyPr>
          <a:lstStyle>
            <a:lvl1pPr algn="ctr">
              <a:lnSpc>
                <a:spcPct val="100000"/>
              </a:lnSpc>
              <a:defRPr sz="10600">
                <a:solidFill>
                  <a:srgbClr val="333E47"/>
                </a:solidFill>
              </a:defRPr>
            </a:lvl1pPr>
          </a:lstStyle>
          <a:p>
            <a:r>
              <a:t>Title Text</a:t>
            </a:r>
          </a:p>
        </p:txBody>
      </p:sp>
      <p:sp>
        <p:nvSpPr>
          <p:cNvPr id="138" name="Shape 138"/>
          <p:cNvSpPr>
            <a:spLocks noGrp="1"/>
          </p:cNvSpPr>
          <p:nvPr>
            <p:ph type="body" sz="quarter" idx="1"/>
          </p:nvPr>
        </p:nvSpPr>
        <p:spPr>
          <a:xfrm>
            <a:off x="6286751" y="5918504"/>
            <a:ext cx="7530690" cy="754478"/>
          </a:xfrm>
          <a:prstGeom prst="rect">
            <a:avLst/>
          </a:prstGeom>
        </p:spPr>
        <p:txBody>
          <a:bodyPr>
            <a:normAutofit/>
          </a:bodyPr>
          <a:lstStyle>
            <a:lvl1pPr algn="ctr">
              <a:spcBef>
                <a:spcPts val="0"/>
              </a:spcBef>
              <a:defRPr sz="4800">
                <a:solidFill>
                  <a:srgbClr val="333E47"/>
                </a:solidFill>
              </a:defRPr>
            </a:lvl1pPr>
            <a:lvl2pPr indent="454529" algn="ctr">
              <a:spcBef>
                <a:spcPts val="0"/>
              </a:spcBef>
              <a:defRPr sz="4800">
                <a:solidFill>
                  <a:srgbClr val="333E47"/>
                </a:solidFill>
              </a:defRPr>
            </a:lvl2pPr>
            <a:lvl3pPr marL="0" indent="909057" algn="ctr">
              <a:spcBef>
                <a:spcPts val="0"/>
              </a:spcBef>
              <a:buSzTx/>
              <a:buNone/>
              <a:defRPr sz="4800">
                <a:solidFill>
                  <a:srgbClr val="333E47"/>
                </a:solidFill>
              </a:defRPr>
            </a:lvl3pPr>
            <a:lvl4pPr marL="0" indent="1363580" algn="ctr">
              <a:spcBef>
                <a:spcPts val="0"/>
              </a:spcBef>
              <a:buSzTx/>
              <a:buNone/>
              <a:defRPr sz="4800">
                <a:solidFill>
                  <a:srgbClr val="333E47"/>
                </a:solidFill>
              </a:defRPr>
            </a:lvl4pPr>
            <a:lvl5pPr marL="0" indent="1818107" algn="ctr">
              <a:spcBef>
                <a:spcPts val="0"/>
              </a:spcBef>
              <a:buSzTx/>
              <a:buNone/>
              <a:defRPr sz="48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xfrm>
            <a:off x="18837831" y="778414"/>
            <a:ext cx="261066" cy="266462"/>
          </a:xfrm>
          <a:prstGeom prst="rect">
            <a:avLst/>
          </a:prstGeom>
        </p:spPr>
        <p:txBody>
          <a:bodyPr/>
          <a:lstStyle>
            <a:lvl1pPr defTabSz="907893">
              <a:defRPr sz="17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958760599"/>
      </p:ext>
    </p:extLst>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tx">
  <p:cSld name="1_Title and Content">
    <p:spTree>
      <p:nvGrpSpPr>
        <p:cNvPr id="1" name=""/>
        <p:cNvGrpSpPr/>
        <p:nvPr/>
      </p:nvGrpSpPr>
      <p:grpSpPr>
        <a:xfrm>
          <a:off x="0" y="0"/>
          <a:ext cx="0" cy="0"/>
          <a:chOff x="0" y="0"/>
          <a:chExt cx="0" cy="0"/>
        </a:xfrm>
      </p:grpSpPr>
      <p:sp>
        <p:nvSpPr>
          <p:cNvPr id="147" name="Shape 147"/>
          <p:cNvSpPr>
            <a:spLocks noGrp="1"/>
          </p:cNvSpPr>
          <p:nvPr>
            <p:ph type="title"/>
          </p:nvPr>
        </p:nvSpPr>
        <p:spPr>
          <a:xfrm>
            <a:off x="1005213" y="519737"/>
            <a:ext cx="14351438" cy="16321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48" name="Shape 148"/>
          <p:cNvSpPr>
            <a:spLocks noGrp="1"/>
          </p:cNvSpPr>
          <p:nvPr>
            <p:ph type="body" sz="quarter" idx="1"/>
          </p:nvPr>
        </p:nvSpPr>
        <p:spPr>
          <a:xfrm>
            <a:off x="1005205" y="2602689"/>
            <a:ext cx="18093690" cy="277157"/>
          </a:xfrm>
          <a:prstGeom prst="rect">
            <a:avLst/>
          </a:prstGeom>
        </p:spPr>
        <p:txBody>
          <a:bodyPr>
            <a:normAutofit/>
          </a:bodyPr>
          <a:lstStyle>
            <a:lvl1pPr>
              <a:spcBef>
                <a:spcPts val="0"/>
              </a:spcBef>
              <a:defRPr sz="1800">
                <a:solidFill>
                  <a:srgbClr val="000000"/>
                </a:solidFill>
              </a:defRPr>
            </a:lvl1pPr>
            <a:lvl2pPr indent="454529">
              <a:spcBef>
                <a:spcPts val="0"/>
              </a:spcBef>
              <a:defRPr sz="1800">
                <a:solidFill>
                  <a:srgbClr val="000000"/>
                </a:solidFill>
              </a:defRPr>
            </a:lvl2pPr>
            <a:lvl3pPr marL="0" indent="909057">
              <a:spcBef>
                <a:spcPts val="0"/>
              </a:spcBef>
              <a:buSzTx/>
              <a:buNone/>
              <a:defRPr sz="1800">
                <a:solidFill>
                  <a:srgbClr val="000000"/>
                </a:solidFill>
              </a:defRPr>
            </a:lvl3pPr>
            <a:lvl4pPr marL="0" indent="1363580">
              <a:spcBef>
                <a:spcPts val="0"/>
              </a:spcBef>
              <a:buSzTx/>
              <a:buNone/>
              <a:defRPr sz="1800">
                <a:solidFill>
                  <a:srgbClr val="000000"/>
                </a:solidFill>
              </a:defRPr>
            </a:lvl4pPr>
            <a:lvl5pPr marL="0" indent="1818107">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49" name="Shape 149"/>
          <p:cNvSpPr>
            <a:spLocks noGrp="1"/>
          </p:cNvSpPr>
          <p:nvPr>
            <p:ph type="sldNum" sz="quarter" idx="2"/>
          </p:nvPr>
        </p:nvSpPr>
        <p:spPr>
          <a:xfrm>
            <a:off x="18837831" y="778414"/>
            <a:ext cx="261066" cy="266462"/>
          </a:xfrm>
          <a:prstGeom prst="rect">
            <a:avLst/>
          </a:prstGeom>
        </p:spPr>
        <p:txBody>
          <a:bodyPr/>
          <a:lstStyle>
            <a:lvl1pPr defTabSz="907893">
              <a:defRPr sz="17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316895567"/>
      </p:ext>
    </p:extLst>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type="tx">
  <p:cSld name="2_Two Content">
    <p:spTree>
      <p:nvGrpSpPr>
        <p:cNvPr id="1" name=""/>
        <p:cNvGrpSpPr/>
        <p:nvPr/>
      </p:nvGrpSpPr>
      <p:grpSpPr>
        <a:xfrm>
          <a:off x="0" y="0"/>
          <a:ext cx="0" cy="0"/>
          <a:chOff x="0" y="0"/>
          <a:chExt cx="0" cy="0"/>
        </a:xfrm>
      </p:grpSpPr>
      <p:sp>
        <p:nvSpPr>
          <p:cNvPr id="156" name="Shape 156"/>
          <p:cNvSpPr>
            <a:spLocks noGrp="1"/>
          </p:cNvSpPr>
          <p:nvPr>
            <p:ph type="title"/>
          </p:nvPr>
        </p:nvSpPr>
        <p:spPr>
          <a:xfrm>
            <a:off x="1005213" y="519737"/>
            <a:ext cx="14351438" cy="16321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57" name="Shape 157"/>
          <p:cNvSpPr>
            <a:spLocks noGrp="1"/>
          </p:cNvSpPr>
          <p:nvPr>
            <p:ph type="body" sz="quarter" idx="1"/>
          </p:nvPr>
        </p:nvSpPr>
        <p:spPr>
          <a:xfrm>
            <a:off x="1005211" y="2602689"/>
            <a:ext cx="8745287" cy="277157"/>
          </a:xfrm>
          <a:prstGeom prst="rect">
            <a:avLst/>
          </a:prstGeom>
        </p:spPr>
        <p:txBody>
          <a:bodyPr>
            <a:normAutofit/>
          </a:bodyPr>
          <a:lstStyle>
            <a:lvl1pPr>
              <a:spcBef>
                <a:spcPts val="0"/>
              </a:spcBef>
              <a:defRPr sz="1800">
                <a:solidFill>
                  <a:srgbClr val="000000"/>
                </a:solidFill>
              </a:defRPr>
            </a:lvl1pPr>
            <a:lvl2pPr indent="454529">
              <a:spcBef>
                <a:spcPts val="0"/>
              </a:spcBef>
              <a:defRPr sz="1800">
                <a:solidFill>
                  <a:srgbClr val="000000"/>
                </a:solidFill>
              </a:defRPr>
            </a:lvl2pPr>
            <a:lvl3pPr marL="0" indent="909057">
              <a:spcBef>
                <a:spcPts val="0"/>
              </a:spcBef>
              <a:buSzTx/>
              <a:buNone/>
              <a:defRPr sz="1800">
                <a:solidFill>
                  <a:srgbClr val="000000"/>
                </a:solidFill>
              </a:defRPr>
            </a:lvl3pPr>
            <a:lvl4pPr marL="0" indent="1363580">
              <a:spcBef>
                <a:spcPts val="0"/>
              </a:spcBef>
              <a:buSzTx/>
              <a:buNone/>
              <a:defRPr sz="1800">
                <a:solidFill>
                  <a:srgbClr val="000000"/>
                </a:solidFill>
              </a:defRPr>
            </a:lvl4pPr>
            <a:lvl5pPr marL="0" indent="1818107">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58" name="Shape 158"/>
          <p:cNvSpPr>
            <a:spLocks noGrp="1"/>
          </p:cNvSpPr>
          <p:nvPr>
            <p:ph type="sldNum" sz="quarter" idx="2"/>
          </p:nvPr>
        </p:nvSpPr>
        <p:spPr>
          <a:xfrm>
            <a:off x="18837831" y="778414"/>
            <a:ext cx="261066" cy="266462"/>
          </a:xfrm>
          <a:prstGeom prst="rect">
            <a:avLst/>
          </a:prstGeom>
        </p:spPr>
        <p:txBody>
          <a:bodyPr/>
          <a:lstStyle>
            <a:lvl1pPr defTabSz="907893">
              <a:defRPr sz="17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894413301"/>
      </p:ext>
    </p:extLst>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type="tx">
  <p:cSld name="2_Title Slide">
    <p:spTree>
      <p:nvGrpSpPr>
        <p:cNvPr id="1" name=""/>
        <p:cNvGrpSpPr/>
        <p:nvPr/>
      </p:nvGrpSpPr>
      <p:grpSpPr>
        <a:xfrm>
          <a:off x="0" y="0"/>
          <a:ext cx="0" cy="0"/>
          <a:chOff x="0" y="0"/>
          <a:chExt cx="0" cy="0"/>
        </a:xfrm>
      </p:grpSpPr>
      <p:sp>
        <p:nvSpPr>
          <p:cNvPr id="180" name="Shape 180"/>
          <p:cNvSpPr>
            <a:spLocks noGrp="1"/>
          </p:cNvSpPr>
          <p:nvPr>
            <p:ph type="title"/>
          </p:nvPr>
        </p:nvSpPr>
        <p:spPr>
          <a:xfrm>
            <a:off x="5231266" y="3821227"/>
            <a:ext cx="9641582" cy="1647531"/>
          </a:xfrm>
          <a:prstGeom prst="rect">
            <a:avLst/>
          </a:prstGeom>
        </p:spPr>
        <p:txBody>
          <a:bodyPr>
            <a:normAutofit/>
          </a:bodyPr>
          <a:lstStyle>
            <a:lvl1pPr algn="ctr">
              <a:lnSpc>
                <a:spcPct val="100000"/>
              </a:lnSpc>
              <a:defRPr sz="10600">
                <a:solidFill>
                  <a:srgbClr val="333E47"/>
                </a:solidFill>
              </a:defRPr>
            </a:lvl1pPr>
          </a:lstStyle>
          <a:p>
            <a:r>
              <a:t>Title Text</a:t>
            </a:r>
          </a:p>
        </p:txBody>
      </p:sp>
      <p:sp>
        <p:nvSpPr>
          <p:cNvPr id="181" name="Shape 181"/>
          <p:cNvSpPr>
            <a:spLocks noGrp="1"/>
          </p:cNvSpPr>
          <p:nvPr>
            <p:ph type="body" sz="quarter" idx="1"/>
          </p:nvPr>
        </p:nvSpPr>
        <p:spPr>
          <a:xfrm>
            <a:off x="6286751" y="5918506"/>
            <a:ext cx="7530690" cy="762176"/>
          </a:xfrm>
          <a:prstGeom prst="rect">
            <a:avLst/>
          </a:prstGeom>
        </p:spPr>
        <p:txBody>
          <a:bodyPr>
            <a:normAutofit/>
          </a:bodyPr>
          <a:lstStyle>
            <a:lvl1pPr algn="ctr">
              <a:spcBef>
                <a:spcPts val="0"/>
              </a:spcBef>
              <a:defRPr sz="4800">
                <a:solidFill>
                  <a:srgbClr val="333E47"/>
                </a:solidFill>
              </a:defRPr>
            </a:lvl1pPr>
            <a:lvl2pPr indent="454652" algn="ctr">
              <a:spcBef>
                <a:spcPts val="0"/>
              </a:spcBef>
              <a:defRPr sz="4800">
                <a:solidFill>
                  <a:srgbClr val="333E47"/>
                </a:solidFill>
              </a:defRPr>
            </a:lvl2pPr>
            <a:lvl3pPr marL="0" indent="909315" algn="ctr">
              <a:spcBef>
                <a:spcPts val="0"/>
              </a:spcBef>
              <a:buSzTx/>
              <a:buNone/>
              <a:defRPr sz="4800">
                <a:solidFill>
                  <a:srgbClr val="333E47"/>
                </a:solidFill>
              </a:defRPr>
            </a:lvl3pPr>
            <a:lvl4pPr marL="0" indent="1363979" algn="ctr">
              <a:spcBef>
                <a:spcPts val="0"/>
              </a:spcBef>
              <a:buSzTx/>
              <a:buNone/>
              <a:defRPr sz="4800">
                <a:solidFill>
                  <a:srgbClr val="333E47"/>
                </a:solidFill>
              </a:defRPr>
            </a:lvl4pPr>
            <a:lvl5pPr marL="0" indent="1818633" algn="ctr">
              <a:spcBef>
                <a:spcPts val="0"/>
              </a:spcBef>
              <a:buSzTx/>
              <a:buNone/>
              <a:defRPr sz="4800">
                <a:solidFill>
                  <a:srgbClr val="333E47"/>
                </a:solidFill>
              </a:defRPr>
            </a:lvl5pPr>
          </a:lstStyle>
          <a:p>
            <a:r>
              <a:t>Body Level One</a:t>
            </a:r>
          </a:p>
          <a:p>
            <a:pPr lvl="1"/>
            <a:r>
              <a:t>Body Level Two</a:t>
            </a:r>
          </a:p>
          <a:p>
            <a:pPr lvl="2"/>
            <a:r>
              <a:t>Body Level Three</a:t>
            </a:r>
          </a:p>
          <a:p>
            <a:pPr lvl="3"/>
            <a:r>
              <a:t>Body Level Four</a:t>
            </a:r>
          </a:p>
          <a:p>
            <a:pPr lvl="4"/>
            <a:r>
              <a:t>Body Level Five</a:t>
            </a:r>
          </a:p>
        </p:txBody>
      </p:sp>
      <p:sp>
        <p:nvSpPr>
          <p:cNvPr id="182" name="Shape 182"/>
          <p:cNvSpPr>
            <a:spLocks noGrp="1"/>
          </p:cNvSpPr>
          <p:nvPr>
            <p:ph type="sldNum" sz="quarter" idx="2"/>
          </p:nvPr>
        </p:nvSpPr>
        <p:spPr>
          <a:xfrm>
            <a:off x="18837831" y="778414"/>
            <a:ext cx="261066" cy="266462"/>
          </a:xfrm>
          <a:prstGeom prst="rect">
            <a:avLst/>
          </a:prstGeom>
        </p:spPr>
        <p:txBody>
          <a:bodyPr/>
          <a:lstStyle>
            <a:lvl1pPr defTabSz="907893">
              <a:defRPr sz="17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1611269412"/>
      </p:ext>
    </p:extLst>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type="tx">
  <p:cSld name="2_Title and Content">
    <p:spTree>
      <p:nvGrpSpPr>
        <p:cNvPr id="1" name=""/>
        <p:cNvGrpSpPr/>
        <p:nvPr/>
      </p:nvGrpSpPr>
      <p:grpSpPr>
        <a:xfrm>
          <a:off x="0" y="0"/>
          <a:ext cx="0" cy="0"/>
          <a:chOff x="0" y="0"/>
          <a:chExt cx="0" cy="0"/>
        </a:xfrm>
      </p:grpSpPr>
      <p:sp>
        <p:nvSpPr>
          <p:cNvPr id="198" name="Shape 198"/>
          <p:cNvSpPr>
            <a:spLocks noGrp="1"/>
          </p:cNvSpPr>
          <p:nvPr>
            <p:ph type="title"/>
          </p:nvPr>
        </p:nvSpPr>
        <p:spPr>
          <a:xfrm>
            <a:off x="1005213" y="519735"/>
            <a:ext cx="14351438" cy="1647531"/>
          </a:xfrm>
          <a:prstGeom prst="rect">
            <a:avLst/>
          </a:prstGeom>
        </p:spPr>
        <p:txBody>
          <a:bodyPr>
            <a:normAutofit/>
          </a:bodyPr>
          <a:lstStyle>
            <a:lvl1pPr>
              <a:lnSpc>
                <a:spcPct val="100000"/>
              </a:lnSpc>
              <a:defRPr sz="10600">
                <a:solidFill>
                  <a:srgbClr val="333E47"/>
                </a:solidFill>
              </a:defRPr>
            </a:lvl1pPr>
          </a:lstStyle>
          <a:p>
            <a:r>
              <a:t>Title Text</a:t>
            </a:r>
          </a:p>
        </p:txBody>
      </p:sp>
      <p:sp>
        <p:nvSpPr>
          <p:cNvPr id="199" name="Shape 199"/>
          <p:cNvSpPr>
            <a:spLocks noGrp="1"/>
          </p:cNvSpPr>
          <p:nvPr>
            <p:ph type="body" idx="1"/>
          </p:nvPr>
        </p:nvSpPr>
        <p:spPr>
          <a:xfrm>
            <a:off x="1005205" y="2602682"/>
            <a:ext cx="18093690" cy="7468365"/>
          </a:xfrm>
          <a:prstGeom prst="rect">
            <a:avLst/>
          </a:prstGeom>
        </p:spPr>
        <p:txBody>
          <a:bodyPr>
            <a:normAutofit/>
          </a:bodyPr>
          <a:lstStyle>
            <a:lvl1pPr>
              <a:spcBef>
                <a:spcPts val="0"/>
              </a:spcBef>
              <a:defRPr sz="1800">
                <a:solidFill>
                  <a:srgbClr val="000000"/>
                </a:solidFill>
              </a:defRPr>
            </a:lvl1pPr>
            <a:lvl2pPr indent="454652">
              <a:spcBef>
                <a:spcPts val="0"/>
              </a:spcBef>
              <a:defRPr sz="1800">
                <a:solidFill>
                  <a:srgbClr val="000000"/>
                </a:solidFill>
              </a:defRPr>
            </a:lvl2pPr>
            <a:lvl3pPr marL="0" indent="909315">
              <a:spcBef>
                <a:spcPts val="0"/>
              </a:spcBef>
              <a:buSzTx/>
              <a:buNone/>
              <a:defRPr sz="1800">
                <a:solidFill>
                  <a:srgbClr val="000000"/>
                </a:solidFill>
              </a:defRPr>
            </a:lvl3pPr>
            <a:lvl4pPr marL="0" indent="1363979">
              <a:spcBef>
                <a:spcPts val="0"/>
              </a:spcBef>
              <a:buSzTx/>
              <a:buNone/>
              <a:defRPr sz="1800">
                <a:solidFill>
                  <a:srgbClr val="000000"/>
                </a:solidFill>
              </a:defRPr>
            </a:lvl4pPr>
            <a:lvl5pPr marL="0" indent="1818633">
              <a:spcBef>
                <a:spcPts val="0"/>
              </a:spcBef>
              <a:buSzTx/>
              <a:buNone/>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00" name="Shape 200"/>
          <p:cNvSpPr>
            <a:spLocks noGrp="1"/>
          </p:cNvSpPr>
          <p:nvPr>
            <p:ph type="sldNum" sz="quarter" idx="2"/>
          </p:nvPr>
        </p:nvSpPr>
        <p:spPr>
          <a:xfrm>
            <a:off x="18837831" y="778414"/>
            <a:ext cx="261066" cy="266462"/>
          </a:xfrm>
          <a:prstGeom prst="rect">
            <a:avLst/>
          </a:prstGeom>
        </p:spPr>
        <p:txBody>
          <a:bodyPr/>
          <a:lstStyle>
            <a:lvl1pPr defTabSz="907893">
              <a:defRPr sz="1700"/>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01072830"/>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theme" Target="../theme/theme2.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9" Type="http://schemas.openxmlformats.org/officeDocument/2006/relationships/slideLayout" Target="../slideLayouts/slideLayout83.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42" Type="http://schemas.openxmlformats.org/officeDocument/2006/relationships/slideLayout" Target="../slideLayouts/slideLayout86.xml"/><Relationship Id="rId7" Type="http://schemas.openxmlformats.org/officeDocument/2006/relationships/slideLayout" Target="../slideLayouts/slideLayout5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41" Type="http://schemas.openxmlformats.org/officeDocument/2006/relationships/slideLayout" Target="../slideLayouts/slideLayout85.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slideLayout" Target="../slideLayouts/slideLayout81.xml"/><Relationship Id="rId40" Type="http://schemas.openxmlformats.org/officeDocument/2006/relationships/slideLayout" Target="../slideLayouts/slideLayout84.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slideLayout" Target="../slideLayouts/slideLayout80.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4" Type="http://schemas.openxmlformats.org/officeDocument/2006/relationships/theme" Target="../theme/theme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 Id="rId43" Type="http://schemas.openxmlformats.org/officeDocument/2006/relationships/slideLayout" Target="../slideLayouts/slideLayout87.xml"/><Relationship Id="rId8" Type="http://schemas.openxmlformats.org/officeDocument/2006/relationships/slideLayout" Target="../slideLayouts/slideLayout52.xml"/><Relationship Id="rId3" Type="http://schemas.openxmlformats.org/officeDocument/2006/relationships/slideLayout" Target="../slideLayouts/slideLayout47.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38" Type="http://schemas.openxmlformats.org/officeDocument/2006/relationships/slideLayout" Target="../slideLayouts/slideLayout8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3" Type="http://schemas.openxmlformats.org/officeDocument/2006/relationships/slideLayout" Target="../slideLayouts/slideLayout90.xml"/><Relationship Id="rId21" Type="http://schemas.openxmlformats.org/officeDocument/2006/relationships/slideLayout" Target="../slideLayouts/slideLayout108.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29" Type="http://schemas.openxmlformats.org/officeDocument/2006/relationships/slideLayout" Target="../slideLayouts/slideLayout116.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slideLayout" Target="../slideLayouts/slideLayout142.xml"/><Relationship Id="rId3" Type="http://schemas.openxmlformats.org/officeDocument/2006/relationships/slideLayout" Target="../slideLayouts/slideLayout119.xml"/><Relationship Id="rId21" Type="http://schemas.openxmlformats.org/officeDocument/2006/relationships/slideLayout" Target="../slideLayouts/slideLayout137.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slideLayout" Target="../slideLayouts/slideLayout141.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29" Type="http://schemas.openxmlformats.org/officeDocument/2006/relationships/theme" Target="../theme/theme5.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28" Type="http://schemas.openxmlformats.org/officeDocument/2006/relationships/slideLayout" Target="../slideLayouts/slideLayout144.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slideLayout" Target="../slideLayouts/slideLayout143.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57.xml"/><Relationship Id="rId18" Type="http://schemas.openxmlformats.org/officeDocument/2006/relationships/slideLayout" Target="../slideLayouts/slideLayout162.xml"/><Relationship Id="rId26" Type="http://schemas.openxmlformats.org/officeDocument/2006/relationships/slideLayout" Target="../slideLayouts/slideLayout170.xml"/><Relationship Id="rId39" Type="http://schemas.openxmlformats.org/officeDocument/2006/relationships/slideLayout" Target="../slideLayouts/slideLayout183.xml"/><Relationship Id="rId21" Type="http://schemas.openxmlformats.org/officeDocument/2006/relationships/slideLayout" Target="../slideLayouts/slideLayout165.xml"/><Relationship Id="rId34" Type="http://schemas.openxmlformats.org/officeDocument/2006/relationships/slideLayout" Target="../slideLayouts/slideLayout178.xml"/><Relationship Id="rId42" Type="http://schemas.openxmlformats.org/officeDocument/2006/relationships/slideLayout" Target="../slideLayouts/slideLayout186.xml"/><Relationship Id="rId47" Type="http://schemas.openxmlformats.org/officeDocument/2006/relationships/slideLayout" Target="../slideLayouts/slideLayout191.xml"/><Relationship Id="rId50" Type="http://schemas.openxmlformats.org/officeDocument/2006/relationships/slideLayout" Target="../slideLayouts/slideLayout194.xml"/><Relationship Id="rId7" Type="http://schemas.openxmlformats.org/officeDocument/2006/relationships/slideLayout" Target="../slideLayouts/slideLayout151.xml"/><Relationship Id="rId2" Type="http://schemas.openxmlformats.org/officeDocument/2006/relationships/slideLayout" Target="../slideLayouts/slideLayout146.xml"/><Relationship Id="rId16" Type="http://schemas.openxmlformats.org/officeDocument/2006/relationships/slideLayout" Target="../slideLayouts/slideLayout160.xml"/><Relationship Id="rId29" Type="http://schemas.openxmlformats.org/officeDocument/2006/relationships/slideLayout" Target="../slideLayouts/slideLayout173.xml"/><Relationship Id="rId11" Type="http://schemas.openxmlformats.org/officeDocument/2006/relationships/slideLayout" Target="../slideLayouts/slideLayout155.xml"/><Relationship Id="rId24" Type="http://schemas.openxmlformats.org/officeDocument/2006/relationships/slideLayout" Target="../slideLayouts/slideLayout168.xml"/><Relationship Id="rId32" Type="http://schemas.openxmlformats.org/officeDocument/2006/relationships/slideLayout" Target="../slideLayouts/slideLayout176.xml"/><Relationship Id="rId37" Type="http://schemas.openxmlformats.org/officeDocument/2006/relationships/slideLayout" Target="../slideLayouts/slideLayout181.xml"/><Relationship Id="rId40" Type="http://schemas.openxmlformats.org/officeDocument/2006/relationships/slideLayout" Target="../slideLayouts/slideLayout184.xml"/><Relationship Id="rId45" Type="http://schemas.openxmlformats.org/officeDocument/2006/relationships/slideLayout" Target="../slideLayouts/slideLayout189.xml"/><Relationship Id="rId53" Type="http://schemas.openxmlformats.org/officeDocument/2006/relationships/theme" Target="../theme/theme6.xml"/><Relationship Id="rId5" Type="http://schemas.openxmlformats.org/officeDocument/2006/relationships/slideLayout" Target="../slideLayouts/slideLayout149.xml"/><Relationship Id="rId10" Type="http://schemas.openxmlformats.org/officeDocument/2006/relationships/slideLayout" Target="../slideLayouts/slideLayout154.xml"/><Relationship Id="rId19" Type="http://schemas.openxmlformats.org/officeDocument/2006/relationships/slideLayout" Target="../slideLayouts/slideLayout163.xml"/><Relationship Id="rId31" Type="http://schemas.openxmlformats.org/officeDocument/2006/relationships/slideLayout" Target="../slideLayouts/slideLayout175.xml"/><Relationship Id="rId44" Type="http://schemas.openxmlformats.org/officeDocument/2006/relationships/slideLayout" Target="../slideLayouts/slideLayout188.xml"/><Relationship Id="rId52" Type="http://schemas.openxmlformats.org/officeDocument/2006/relationships/slideLayout" Target="../slideLayouts/slideLayout196.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 Id="rId22" Type="http://schemas.openxmlformats.org/officeDocument/2006/relationships/slideLayout" Target="../slideLayouts/slideLayout166.xml"/><Relationship Id="rId27" Type="http://schemas.openxmlformats.org/officeDocument/2006/relationships/slideLayout" Target="../slideLayouts/slideLayout171.xml"/><Relationship Id="rId30" Type="http://schemas.openxmlformats.org/officeDocument/2006/relationships/slideLayout" Target="../slideLayouts/slideLayout174.xml"/><Relationship Id="rId35" Type="http://schemas.openxmlformats.org/officeDocument/2006/relationships/slideLayout" Target="../slideLayouts/slideLayout179.xml"/><Relationship Id="rId43" Type="http://schemas.openxmlformats.org/officeDocument/2006/relationships/slideLayout" Target="../slideLayouts/slideLayout187.xml"/><Relationship Id="rId48" Type="http://schemas.openxmlformats.org/officeDocument/2006/relationships/slideLayout" Target="../slideLayouts/slideLayout192.xml"/><Relationship Id="rId8" Type="http://schemas.openxmlformats.org/officeDocument/2006/relationships/slideLayout" Target="../slideLayouts/slideLayout152.xml"/><Relationship Id="rId51" Type="http://schemas.openxmlformats.org/officeDocument/2006/relationships/slideLayout" Target="../slideLayouts/slideLayout195.xml"/><Relationship Id="rId3" Type="http://schemas.openxmlformats.org/officeDocument/2006/relationships/slideLayout" Target="../slideLayouts/slideLayout147.xml"/><Relationship Id="rId12" Type="http://schemas.openxmlformats.org/officeDocument/2006/relationships/slideLayout" Target="../slideLayouts/slideLayout156.xml"/><Relationship Id="rId17" Type="http://schemas.openxmlformats.org/officeDocument/2006/relationships/slideLayout" Target="../slideLayouts/slideLayout161.xml"/><Relationship Id="rId25" Type="http://schemas.openxmlformats.org/officeDocument/2006/relationships/slideLayout" Target="../slideLayouts/slideLayout169.xml"/><Relationship Id="rId33" Type="http://schemas.openxmlformats.org/officeDocument/2006/relationships/slideLayout" Target="../slideLayouts/slideLayout177.xml"/><Relationship Id="rId38" Type="http://schemas.openxmlformats.org/officeDocument/2006/relationships/slideLayout" Target="../slideLayouts/slideLayout182.xml"/><Relationship Id="rId46" Type="http://schemas.openxmlformats.org/officeDocument/2006/relationships/slideLayout" Target="../slideLayouts/slideLayout190.xml"/><Relationship Id="rId20" Type="http://schemas.openxmlformats.org/officeDocument/2006/relationships/slideLayout" Target="../slideLayouts/slideLayout164.xml"/><Relationship Id="rId41" Type="http://schemas.openxmlformats.org/officeDocument/2006/relationships/slideLayout" Target="../slideLayouts/slideLayout185.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5" Type="http://schemas.openxmlformats.org/officeDocument/2006/relationships/slideLayout" Target="../slideLayouts/slideLayout159.xml"/><Relationship Id="rId23" Type="http://schemas.openxmlformats.org/officeDocument/2006/relationships/slideLayout" Target="../slideLayouts/slideLayout167.xml"/><Relationship Id="rId28" Type="http://schemas.openxmlformats.org/officeDocument/2006/relationships/slideLayout" Target="../slideLayouts/slideLayout172.xml"/><Relationship Id="rId36" Type="http://schemas.openxmlformats.org/officeDocument/2006/relationships/slideLayout" Target="../slideLayouts/slideLayout180.xml"/><Relationship Id="rId49" Type="http://schemas.openxmlformats.org/officeDocument/2006/relationships/slideLayout" Target="../slideLayouts/slideLayout19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18" Type="http://schemas.openxmlformats.org/officeDocument/2006/relationships/slideLayout" Target="../slideLayouts/slideLayout214.xml"/><Relationship Id="rId3" Type="http://schemas.openxmlformats.org/officeDocument/2006/relationships/slideLayout" Target="../slideLayouts/slideLayout199.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slideLayout" Target="../slideLayouts/slideLayout213.xml"/><Relationship Id="rId2" Type="http://schemas.openxmlformats.org/officeDocument/2006/relationships/slideLayout" Target="../slideLayouts/slideLayout198.xml"/><Relationship Id="rId16" Type="http://schemas.openxmlformats.org/officeDocument/2006/relationships/slideLayout" Target="../slideLayouts/slideLayout212.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5" Type="http://schemas.openxmlformats.org/officeDocument/2006/relationships/slideLayout" Target="../slideLayouts/slideLayout201.xml"/><Relationship Id="rId15" Type="http://schemas.openxmlformats.org/officeDocument/2006/relationships/slideLayout" Target="../slideLayouts/slideLayout211.xml"/><Relationship Id="rId10" Type="http://schemas.openxmlformats.org/officeDocument/2006/relationships/slideLayout" Target="../slideLayouts/slideLayout206.xml"/><Relationship Id="rId19" Type="http://schemas.openxmlformats.org/officeDocument/2006/relationships/theme" Target="../theme/theme7.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Holder 3"/>
          <p:cNvSpPr>
            <a:spLocks noGrp="1"/>
          </p:cNvSpPr>
          <p:nvPr>
            <p:ph type="body" idx="1"/>
          </p:nvPr>
        </p:nvSpPr>
        <p:spPr>
          <a:xfrm>
            <a:off x="1005205" y="2601157"/>
            <a:ext cx="18093690" cy="276999"/>
          </a:xfrm>
          <a:prstGeom prst="rect">
            <a:avLst/>
          </a:prstGeom>
        </p:spPr>
        <p:txBody>
          <a:bodyPr wrap="square" lIns="0" tIns="0" rIns="0" bIns="0">
            <a:spAutoFit/>
          </a:bodyPr>
          <a:lstStyle>
            <a:lvl1pPr>
              <a:defRPr/>
            </a:lvl1pPr>
          </a:lstStyle>
          <a:p>
            <a:endParaRPr dirty="0"/>
          </a:p>
        </p:txBody>
      </p:sp>
      <p:sp>
        <p:nvSpPr>
          <p:cNvPr id="2" name="Holder 2"/>
          <p:cNvSpPr>
            <a:spLocks noGrp="1"/>
          </p:cNvSpPr>
          <p:nvPr>
            <p:ph type="title"/>
          </p:nvPr>
        </p:nvSpPr>
        <p:spPr>
          <a:xfrm>
            <a:off x="1005205" y="519365"/>
            <a:ext cx="14351438" cy="1646604"/>
          </a:xfrm>
          <a:prstGeom prst="rect">
            <a:avLst/>
          </a:prstGeom>
        </p:spPr>
        <p:txBody>
          <a:bodyPr wrap="square" lIns="0" tIns="0" rIns="0" bIns="0">
            <a:spAutoFit/>
          </a:bodyPr>
          <a:lstStyle>
            <a:lvl1pPr>
              <a:defRPr sz="10700" b="0" i="0">
                <a:solidFill>
                  <a:srgbClr val="333E47"/>
                </a:solidFill>
                <a:latin typeface="Calibri"/>
                <a:cs typeface="Calibri"/>
              </a:defRPr>
            </a:lvl1pPr>
          </a:lstStyle>
          <a:p>
            <a:endParaRPr dirty="0"/>
          </a:p>
        </p:txBody>
      </p:sp>
      <p:sp>
        <p:nvSpPr>
          <p:cNvPr id="4" name="Holder 4"/>
          <p:cNvSpPr>
            <a:spLocks noGrp="1"/>
          </p:cNvSpPr>
          <p:nvPr>
            <p:ph type="ftr" sz="quarter" idx="5"/>
          </p:nvPr>
        </p:nvSpPr>
        <p:spPr>
          <a:xfrm>
            <a:off x="6835394" y="10517700"/>
            <a:ext cx="6433312" cy="277155"/>
          </a:xfrm>
          <a:prstGeom prst="rect">
            <a:avLst/>
          </a:prstGeom>
        </p:spPr>
        <p:txBody>
          <a:bodyPr wrap="square" lIns="0" tIns="0" rIns="0" bIns="0">
            <a:spAutoFit/>
          </a:bodyPr>
          <a:lstStyle>
            <a:lvl1pPr algn="ctr">
              <a:defRPr>
                <a:solidFill>
                  <a:schemeClr val="tx1">
                    <a:tint val="75000"/>
                  </a:schemeClr>
                </a:solidFill>
              </a:defRPr>
            </a:lvl1pPr>
          </a:lstStyle>
          <a:p>
            <a:pPr defTabSz="913384"/>
            <a:endParaRPr lang="en-US" sz="1800" dirty="0">
              <a:solidFill>
                <a:prstClr val="black">
                  <a:tint val="75000"/>
                </a:prstClr>
              </a:solidFill>
              <a:latin typeface="Calibri"/>
            </a:endParaRPr>
          </a:p>
        </p:txBody>
      </p:sp>
      <p:sp>
        <p:nvSpPr>
          <p:cNvPr id="5" name="Holder 5"/>
          <p:cNvSpPr>
            <a:spLocks noGrp="1"/>
          </p:cNvSpPr>
          <p:nvPr>
            <p:ph type="dt" sz="half" idx="6"/>
          </p:nvPr>
        </p:nvSpPr>
        <p:spPr>
          <a:xfrm>
            <a:off x="1005212" y="10517700"/>
            <a:ext cx="4623943" cy="277155"/>
          </a:xfrm>
          <a:prstGeom prst="rect">
            <a:avLst/>
          </a:prstGeom>
        </p:spPr>
        <p:txBody>
          <a:bodyPr wrap="square" lIns="0" tIns="0" rIns="0" bIns="0">
            <a:spAutoFit/>
          </a:bodyPr>
          <a:lstStyle>
            <a:lvl1pPr algn="l">
              <a:defRPr>
                <a:solidFill>
                  <a:schemeClr val="tx1">
                    <a:tint val="75000"/>
                  </a:schemeClr>
                </a:solidFill>
              </a:defRPr>
            </a:lvl1pPr>
          </a:lstStyle>
          <a:p>
            <a:pPr defTabSz="913384"/>
            <a:fld id="{1D8BD707-D9CF-40AE-B4C6-C98DA3205C09}" type="datetimeFigureOut">
              <a:rPr lang="en-US" sz="1800" smtClean="0">
                <a:solidFill>
                  <a:prstClr val="black">
                    <a:tint val="75000"/>
                  </a:prstClr>
                </a:solidFill>
                <a:latin typeface="Calibri"/>
              </a:rPr>
              <a:pPr defTabSz="913384"/>
              <a:t>9/28/2023</a:t>
            </a:fld>
            <a:endParaRPr lang="en-US" sz="1800" dirty="0">
              <a:solidFill>
                <a:prstClr val="black">
                  <a:tint val="75000"/>
                </a:prstClr>
              </a:solidFill>
              <a:latin typeface="Calibri"/>
            </a:endParaRPr>
          </a:p>
        </p:txBody>
      </p:sp>
      <p:sp>
        <p:nvSpPr>
          <p:cNvPr id="6" name="Holder 6"/>
          <p:cNvSpPr>
            <a:spLocks noGrp="1"/>
          </p:cNvSpPr>
          <p:nvPr>
            <p:ph type="sldNum" sz="quarter" idx="7"/>
          </p:nvPr>
        </p:nvSpPr>
        <p:spPr>
          <a:xfrm>
            <a:off x="14474959" y="777902"/>
            <a:ext cx="4623943" cy="276999"/>
          </a:xfrm>
          <a:prstGeom prst="rect">
            <a:avLst/>
          </a:prstGeom>
        </p:spPr>
        <p:txBody>
          <a:bodyPr wrap="square" lIns="0" tIns="0" rIns="0" bIns="0">
            <a:spAutoFit/>
          </a:bodyPr>
          <a:lstStyle>
            <a:lvl1pPr algn="r">
              <a:defRPr>
                <a:solidFill>
                  <a:srgbClr val="333E47"/>
                </a:solidFill>
              </a:defRPr>
            </a:lvl1pPr>
          </a:lstStyle>
          <a:p>
            <a:pPr defTabSz="913384"/>
            <a:fld id="{B6F15528-21DE-4FAA-801E-634DDDAF4B2B}" type="slidenum">
              <a:rPr lang="en-GB" sz="1800" smtClean="0">
                <a:latin typeface="Calibri"/>
              </a:rPr>
              <a:pPr defTabSz="913384"/>
              <a:t>‹#›</a:t>
            </a:fld>
            <a:endParaRPr lang="en-GB" sz="1800" dirty="0">
              <a:latin typeface="Calibri"/>
            </a:endParaRPr>
          </a:p>
        </p:txBody>
      </p:sp>
    </p:spTree>
    <p:extLst>
      <p:ext uri="{BB962C8B-B14F-4D97-AF65-F5344CB8AC3E}">
        <p14:creationId xmlns:p14="http://schemas.microsoft.com/office/powerpoint/2010/main" val="1917293403"/>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4354" r:id="rId6"/>
    <p:sldLayoutId id="2147484355" r:id="rId7"/>
    <p:sldLayoutId id="2147483737" r:id="rId8"/>
    <p:sldLayoutId id="2147483741" r:id="rId9"/>
    <p:sldLayoutId id="2147483742" r:id="rId10"/>
    <p:sldLayoutId id="2147483743" r:id="rId11"/>
    <p:sldLayoutId id="2147483744" r:id="rId12"/>
    <p:sldLayoutId id="2147484376" r:id="rId13"/>
  </p:sldLayoutIdLst>
  <p:txStyles>
    <p:titleStyle>
      <a:lvl1pPr>
        <a:defRPr b="1">
          <a:latin typeface="+mj-lt"/>
          <a:ea typeface="+mj-ea"/>
          <a:cs typeface="+mj-cs"/>
        </a:defRPr>
      </a:lvl1pPr>
    </p:titleStyle>
    <p:bodyStyle>
      <a:lvl1pPr marL="0">
        <a:defRPr>
          <a:latin typeface="+mn-lt"/>
          <a:ea typeface="+mn-ea"/>
          <a:cs typeface="+mn-cs"/>
        </a:defRPr>
      </a:lvl1pPr>
      <a:lvl2pPr marL="456693">
        <a:defRPr>
          <a:latin typeface="+mn-lt"/>
          <a:ea typeface="+mn-ea"/>
          <a:cs typeface="+mn-cs"/>
        </a:defRPr>
      </a:lvl2pPr>
      <a:lvl3pPr marL="913384">
        <a:defRPr>
          <a:latin typeface="+mn-lt"/>
          <a:ea typeface="+mn-ea"/>
          <a:cs typeface="+mn-cs"/>
        </a:defRPr>
      </a:lvl3pPr>
      <a:lvl4pPr marL="1370074">
        <a:defRPr>
          <a:latin typeface="+mn-lt"/>
          <a:ea typeface="+mn-ea"/>
          <a:cs typeface="+mn-cs"/>
        </a:defRPr>
      </a:lvl4pPr>
      <a:lvl5pPr marL="1826770">
        <a:defRPr>
          <a:latin typeface="+mn-lt"/>
          <a:ea typeface="+mn-ea"/>
          <a:cs typeface="+mn-cs"/>
        </a:defRPr>
      </a:lvl5pPr>
      <a:lvl6pPr marL="2283456">
        <a:defRPr>
          <a:latin typeface="+mn-lt"/>
          <a:ea typeface="+mn-ea"/>
          <a:cs typeface="+mn-cs"/>
        </a:defRPr>
      </a:lvl6pPr>
      <a:lvl7pPr marL="2740151">
        <a:defRPr>
          <a:latin typeface="+mn-lt"/>
          <a:ea typeface="+mn-ea"/>
          <a:cs typeface="+mn-cs"/>
        </a:defRPr>
      </a:lvl7pPr>
      <a:lvl8pPr marL="3196845">
        <a:defRPr>
          <a:latin typeface="+mn-lt"/>
          <a:ea typeface="+mn-ea"/>
          <a:cs typeface="+mn-cs"/>
        </a:defRPr>
      </a:lvl8pPr>
      <a:lvl9pPr marL="3653538">
        <a:defRPr>
          <a:latin typeface="+mn-lt"/>
          <a:ea typeface="+mn-ea"/>
          <a:cs typeface="+mn-cs"/>
        </a:defRPr>
      </a:lvl9pPr>
    </p:bodyStyle>
    <p:otherStyle>
      <a:lvl1pPr marL="0">
        <a:defRPr>
          <a:latin typeface="+mn-lt"/>
          <a:ea typeface="+mn-ea"/>
          <a:cs typeface="+mn-cs"/>
        </a:defRPr>
      </a:lvl1pPr>
      <a:lvl2pPr marL="456693">
        <a:defRPr>
          <a:latin typeface="+mn-lt"/>
          <a:ea typeface="+mn-ea"/>
          <a:cs typeface="+mn-cs"/>
        </a:defRPr>
      </a:lvl2pPr>
      <a:lvl3pPr marL="913384">
        <a:defRPr>
          <a:latin typeface="+mn-lt"/>
          <a:ea typeface="+mn-ea"/>
          <a:cs typeface="+mn-cs"/>
        </a:defRPr>
      </a:lvl3pPr>
      <a:lvl4pPr marL="1370074">
        <a:defRPr>
          <a:latin typeface="+mn-lt"/>
          <a:ea typeface="+mn-ea"/>
          <a:cs typeface="+mn-cs"/>
        </a:defRPr>
      </a:lvl4pPr>
      <a:lvl5pPr marL="1826770">
        <a:defRPr>
          <a:latin typeface="+mn-lt"/>
          <a:ea typeface="+mn-ea"/>
          <a:cs typeface="+mn-cs"/>
        </a:defRPr>
      </a:lvl5pPr>
      <a:lvl6pPr marL="2283456">
        <a:defRPr>
          <a:latin typeface="+mn-lt"/>
          <a:ea typeface="+mn-ea"/>
          <a:cs typeface="+mn-cs"/>
        </a:defRPr>
      </a:lvl6pPr>
      <a:lvl7pPr marL="2740151">
        <a:defRPr>
          <a:latin typeface="+mn-lt"/>
          <a:ea typeface="+mn-ea"/>
          <a:cs typeface="+mn-cs"/>
        </a:defRPr>
      </a:lvl7pPr>
      <a:lvl8pPr marL="3196845">
        <a:defRPr>
          <a:latin typeface="+mn-lt"/>
          <a:ea typeface="+mn-ea"/>
          <a:cs typeface="+mn-cs"/>
        </a:defRPr>
      </a:lvl8pPr>
      <a:lvl9pPr marL="3653538">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hape 3"/>
          <p:cNvSpPr>
            <a:spLocks noGrp="1"/>
          </p:cNvSpPr>
          <p:nvPr>
            <p:ph type="title"/>
          </p:nvPr>
        </p:nvSpPr>
        <p:spPr>
          <a:xfrm>
            <a:off x="1005205" y="452911"/>
            <a:ext cx="18093690" cy="2185951"/>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r>
              <a:t>Title Text</a:t>
            </a:r>
          </a:p>
        </p:txBody>
      </p:sp>
      <p:sp>
        <p:nvSpPr>
          <p:cNvPr id="4" name="Shape 4"/>
          <p:cNvSpPr>
            <a:spLocks noGrp="1"/>
          </p:cNvSpPr>
          <p:nvPr>
            <p:ph type="body" idx="1"/>
          </p:nvPr>
        </p:nvSpPr>
        <p:spPr>
          <a:xfrm>
            <a:off x="1005205" y="2638853"/>
            <a:ext cx="18093690" cy="8670503"/>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5" name="Shape 5"/>
          <p:cNvSpPr>
            <a:spLocks noGrp="1"/>
          </p:cNvSpPr>
          <p:nvPr>
            <p:ph type="sldNum" sz="quarter" idx="2"/>
          </p:nvPr>
        </p:nvSpPr>
        <p:spPr>
          <a:xfrm>
            <a:off x="18763257" y="755344"/>
            <a:ext cx="335656" cy="342593"/>
          </a:xfrm>
          <a:prstGeom prst="rect">
            <a:avLst/>
          </a:prstGeom>
          <a:ln w="12700">
            <a:miter lim="400000"/>
          </a:ln>
        </p:spPr>
        <p:txBody>
          <a:bodyPr wrap="none" lIns="0" tIns="0" rIns="0" bIns="0">
            <a:spAutoFit/>
          </a:bodyPr>
          <a:lstStyle>
            <a:lvl1pPr algn="r" defTabSz="785662">
              <a:defRPr sz="2200">
                <a:solidFill>
                  <a:srgbClr val="333E47"/>
                </a:solidFill>
              </a:defRPr>
            </a:lvl1pPr>
          </a:lstStyle>
          <a:p>
            <a:pPr hangingPunct="0"/>
            <a:fld id="{86CB4B4D-7CA3-9044-876B-883B54F8677D}" type="slidenum">
              <a:rPr kern="0">
                <a:latin typeface="Calibri"/>
                <a:ea typeface="Calibri"/>
                <a:cs typeface="Calibri"/>
                <a:sym typeface="Helvetica Light"/>
              </a:rPr>
              <a:pPr hangingPunct="0"/>
              <a:t>‹#›</a:t>
            </a:fld>
            <a:endParaRPr kern="0">
              <a:latin typeface="Calibri"/>
              <a:ea typeface="Calibri"/>
              <a:cs typeface="Calibri"/>
              <a:sym typeface="Helvetica Light"/>
            </a:endParaRPr>
          </a:p>
        </p:txBody>
      </p:sp>
    </p:spTree>
    <p:extLst>
      <p:ext uri="{BB962C8B-B14F-4D97-AF65-F5344CB8AC3E}">
        <p14:creationId xmlns:p14="http://schemas.microsoft.com/office/powerpoint/2010/main" val="3966489765"/>
      </p:ext>
    </p:extLst>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 id="2147484094" r:id="rId14"/>
    <p:sldLayoutId id="2147484095" r:id="rId15"/>
    <p:sldLayoutId id="2147484096" r:id="rId16"/>
    <p:sldLayoutId id="2147484097" r:id="rId17"/>
    <p:sldLayoutId id="2147484098" r:id="rId18"/>
    <p:sldLayoutId id="2147484099" r:id="rId19"/>
    <p:sldLayoutId id="2147484100" r:id="rId20"/>
    <p:sldLayoutId id="2147484101" r:id="rId21"/>
    <p:sldLayoutId id="2147484102" r:id="rId22"/>
    <p:sldLayoutId id="2147484103" r:id="rId23"/>
    <p:sldLayoutId id="2147484104" r:id="rId24"/>
    <p:sldLayoutId id="2147484105" r:id="rId25"/>
    <p:sldLayoutId id="2147484106" r:id="rId26"/>
    <p:sldLayoutId id="2147484107" r:id="rId27"/>
    <p:sldLayoutId id="2147484108" r:id="rId28"/>
    <p:sldLayoutId id="2147484109" r:id="rId29"/>
    <p:sldLayoutId id="2147484110" r:id="rId30"/>
    <p:sldLayoutId id="2147484111" r:id="rId31"/>
  </p:sldLayoutIdLst>
  <p:transition spd="med"/>
  <p:hf hdr="0" ftr="0" dt="0"/>
  <p:txStyles>
    <p:titleStyle>
      <a:lvl1pPr marL="0" marR="0" indent="0" algn="l" defTabSz="913807"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1pPr>
      <a:lvl2pPr marL="0" marR="0" indent="0" algn="l" defTabSz="913807"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2pPr>
      <a:lvl3pPr marL="0" marR="0" indent="0" algn="l" defTabSz="913807"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3pPr>
      <a:lvl4pPr marL="0" marR="0" indent="0" algn="l" defTabSz="913807"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4pPr>
      <a:lvl5pPr marL="0" marR="0" indent="0" algn="l" defTabSz="913807"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5pPr>
      <a:lvl6pPr marL="0" marR="0" indent="0" algn="l" defTabSz="913807"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6pPr>
      <a:lvl7pPr marL="0" marR="0" indent="0" algn="l" defTabSz="913807"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7pPr>
      <a:lvl8pPr marL="0" marR="0" indent="0" algn="l" defTabSz="913807"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8pPr>
      <a:lvl9pPr marL="0" marR="0" indent="0" algn="l" defTabSz="913807"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9pPr>
    </p:titleStyle>
    <p:bodyStyle>
      <a:lvl1pPr marL="0" marR="0" indent="0" algn="l" defTabSz="913807" rtl="0" latinLnBrk="0">
        <a:lnSpc>
          <a:spcPct val="100000"/>
        </a:lnSpc>
        <a:spcBef>
          <a:spcPts val="1000"/>
        </a:spcBef>
        <a:spcAft>
          <a:spcPts val="0"/>
        </a:spcAft>
        <a:buClrTx/>
        <a:buSzTx/>
        <a:buFontTx/>
        <a:buNone/>
        <a:tabLst/>
        <a:defRPr sz="2200" b="0" i="0" u="none" strike="noStrike" cap="none" spc="0" baseline="0">
          <a:ln>
            <a:noFill/>
          </a:ln>
          <a:solidFill>
            <a:srgbClr val="333F48"/>
          </a:solidFill>
          <a:uFillTx/>
          <a:latin typeface="+mn-lt"/>
          <a:ea typeface="+mn-ea"/>
          <a:cs typeface="+mn-cs"/>
          <a:sym typeface="Calibri"/>
        </a:defRPr>
      </a:lvl1pPr>
      <a:lvl2pPr marL="0" marR="0" indent="0" algn="l" defTabSz="913807" rtl="0" latinLnBrk="0">
        <a:lnSpc>
          <a:spcPct val="100000"/>
        </a:lnSpc>
        <a:spcBef>
          <a:spcPts val="1000"/>
        </a:spcBef>
        <a:spcAft>
          <a:spcPts val="0"/>
        </a:spcAft>
        <a:buClrTx/>
        <a:buSzTx/>
        <a:buFontTx/>
        <a:buNone/>
        <a:tabLst/>
        <a:defRPr sz="2200" b="0" i="0" u="none" strike="noStrike" cap="none" spc="0" baseline="0">
          <a:ln>
            <a:noFill/>
          </a:ln>
          <a:solidFill>
            <a:srgbClr val="333F48"/>
          </a:solidFill>
          <a:uFillTx/>
          <a:latin typeface="+mn-lt"/>
          <a:ea typeface="+mn-ea"/>
          <a:cs typeface="+mn-cs"/>
          <a:sym typeface="Calibri"/>
        </a:defRPr>
      </a:lvl2pPr>
      <a:lvl3pPr marL="247452" marR="0" indent="-247452" algn="l" defTabSz="913807" rtl="0" latinLnBrk="0">
        <a:lnSpc>
          <a:spcPct val="100000"/>
        </a:lnSpc>
        <a:spcBef>
          <a:spcPts val="1000"/>
        </a:spcBef>
        <a:spcAft>
          <a:spcPts val="0"/>
        </a:spcAft>
        <a:buClrTx/>
        <a:buSzPct val="100000"/>
        <a:buFontTx/>
        <a:buChar char="-"/>
        <a:tabLst/>
        <a:defRPr sz="2200" b="0" i="0" u="none" strike="noStrike" cap="none" spc="0" baseline="0">
          <a:ln>
            <a:noFill/>
          </a:ln>
          <a:solidFill>
            <a:srgbClr val="333F48"/>
          </a:solidFill>
          <a:uFillTx/>
          <a:latin typeface="+mn-lt"/>
          <a:ea typeface="+mn-ea"/>
          <a:cs typeface="+mn-cs"/>
          <a:sym typeface="Calibri"/>
        </a:defRPr>
      </a:lvl3pPr>
      <a:lvl4pPr marL="494906" marR="0" indent="-247452" algn="l" defTabSz="913807" rtl="0" latinLnBrk="0">
        <a:lnSpc>
          <a:spcPct val="100000"/>
        </a:lnSpc>
        <a:spcBef>
          <a:spcPts val="1000"/>
        </a:spcBef>
        <a:spcAft>
          <a:spcPts val="0"/>
        </a:spcAft>
        <a:buClrTx/>
        <a:buSzPct val="100000"/>
        <a:buFontTx/>
        <a:buChar char="-"/>
        <a:tabLst/>
        <a:defRPr sz="2200" b="0" i="0" u="none" strike="noStrike" cap="none" spc="0" baseline="0">
          <a:ln>
            <a:noFill/>
          </a:ln>
          <a:solidFill>
            <a:srgbClr val="333F48"/>
          </a:solidFill>
          <a:uFillTx/>
          <a:latin typeface="+mn-lt"/>
          <a:ea typeface="+mn-ea"/>
          <a:cs typeface="+mn-cs"/>
          <a:sym typeface="Calibri"/>
        </a:defRPr>
      </a:lvl4pPr>
      <a:lvl5pPr marL="742362" marR="0" indent="-247452" algn="l" defTabSz="913807" rtl="0" latinLnBrk="0">
        <a:lnSpc>
          <a:spcPct val="100000"/>
        </a:lnSpc>
        <a:spcBef>
          <a:spcPts val="1000"/>
        </a:spcBef>
        <a:spcAft>
          <a:spcPts val="0"/>
        </a:spcAft>
        <a:buClrTx/>
        <a:buSzPct val="100000"/>
        <a:buFontTx/>
        <a:buChar char="-"/>
        <a:tabLst/>
        <a:defRPr sz="2200" b="0" i="0" u="none" strike="noStrike" cap="none" spc="0" baseline="0">
          <a:ln>
            <a:noFill/>
          </a:ln>
          <a:solidFill>
            <a:srgbClr val="333F48"/>
          </a:solidFill>
          <a:uFillTx/>
          <a:latin typeface="+mn-lt"/>
          <a:ea typeface="+mn-ea"/>
          <a:cs typeface="+mn-cs"/>
          <a:sym typeface="Calibri"/>
        </a:defRPr>
      </a:lvl5pPr>
      <a:lvl6pPr marL="1036987" marR="0" indent="-294620" algn="l" defTabSz="913807" rtl="0" latinLnBrk="0">
        <a:lnSpc>
          <a:spcPct val="100000"/>
        </a:lnSpc>
        <a:spcBef>
          <a:spcPts val="1000"/>
        </a:spcBef>
        <a:spcAft>
          <a:spcPts val="0"/>
        </a:spcAft>
        <a:buClrTx/>
        <a:buSzPct val="100000"/>
        <a:buFontTx/>
        <a:buChar char="-"/>
        <a:tabLst/>
        <a:defRPr sz="2200" b="0" i="0" u="none" strike="noStrike" cap="none" spc="0" baseline="0">
          <a:ln>
            <a:noFill/>
          </a:ln>
          <a:solidFill>
            <a:srgbClr val="333F48"/>
          </a:solidFill>
          <a:uFillTx/>
          <a:latin typeface="+mn-lt"/>
          <a:ea typeface="+mn-ea"/>
          <a:cs typeface="+mn-cs"/>
          <a:sym typeface="Calibri"/>
        </a:defRPr>
      </a:lvl6pPr>
      <a:lvl7pPr marL="0" marR="0" indent="4713983" algn="l" defTabSz="913807" rtl="0" latinLnBrk="0">
        <a:lnSpc>
          <a:spcPct val="100000"/>
        </a:lnSpc>
        <a:spcBef>
          <a:spcPts val="1000"/>
        </a:spcBef>
        <a:spcAft>
          <a:spcPts val="0"/>
        </a:spcAft>
        <a:buClrTx/>
        <a:buSzTx/>
        <a:buFontTx/>
        <a:buNone/>
        <a:tabLst/>
        <a:defRPr sz="2200" b="0" i="0" u="none" strike="noStrike" cap="none" spc="0" baseline="0">
          <a:ln>
            <a:noFill/>
          </a:ln>
          <a:solidFill>
            <a:srgbClr val="333F48"/>
          </a:solidFill>
          <a:uFillTx/>
          <a:latin typeface="+mn-lt"/>
          <a:ea typeface="+mn-ea"/>
          <a:cs typeface="+mn-cs"/>
          <a:sym typeface="Calibri"/>
        </a:defRPr>
      </a:lvl7pPr>
      <a:lvl8pPr marL="0" marR="0" indent="5499645" algn="l" defTabSz="913807" rtl="0" latinLnBrk="0">
        <a:lnSpc>
          <a:spcPct val="100000"/>
        </a:lnSpc>
        <a:spcBef>
          <a:spcPts val="1000"/>
        </a:spcBef>
        <a:spcAft>
          <a:spcPts val="0"/>
        </a:spcAft>
        <a:buClrTx/>
        <a:buSzTx/>
        <a:buFontTx/>
        <a:buNone/>
        <a:tabLst/>
        <a:defRPr sz="2200" b="0" i="0" u="none" strike="noStrike" cap="none" spc="0" baseline="0">
          <a:ln>
            <a:noFill/>
          </a:ln>
          <a:solidFill>
            <a:srgbClr val="333F48"/>
          </a:solidFill>
          <a:uFillTx/>
          <a:latin typeface="+mn-lt"/>
          <a:ea typeface="+mn-ea"/>
          <a:cs typeface="+mn-cs"/>
          <a:sym typeface="Calibri"/>
        </a:defRPr>
      </a:lvl8pPr>
      <a:lvl9pPr marL="0" marR="0" indent="6285319" algn="l" defTabSz="913807" rtl="0" latinLnBrk="0">
        <a:lnSpc>
          <a:spcPct val="100000"/>
        </a:lnSpc>
        <a:spcBef>
          <a:spcPts val="1000"/>
        </a:spcBef>
        <a:spcAft>
          <a:spcPts val="0"/>
        </a:spcAft>
        <a:buClrTx/>
        <a:buSzTx/>
        <a:buFontTx/>
        <a:buNone/>
        <a:tabLst/>
        <a:defRPr sz="2200" b="0" i="0" u="none" strike="noStrike" cap="none" spc="0" baseline="0">
          <a:ln>
            <a:noFill/>
          </a:ln>
          <a:solidFill>
            <a:srgbClr val="333F48"/>
          </a:solidFill>
          <a:uFillTx/>
          <a:latin typeface="+mn-lt"/>
          <a:ea typeface="+mn-ea"/>
          <a:cs typeface="+mn-cs"/>
          <a:sym typeface="Calibri"/>
        </a:defRPr>
      </a:lvl9pPr>
    </p:bodyStyle>
    <p:otherStyle>
      <a:lvl1pPr marL="0" marR="0" indent="0" algn="r" defTabSz="785662"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1pPr>
      <a:lvl2pPr marL="0" marR="0" indent="456176" algn="r" defTabSz="785662"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2pPr>
      <a:lvl3pPr marL="0" marR="0" indent="912374" algn="r" defTabSz="785662"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3pPr>
      <a:lvl4pPr marL="0" marR="0" indent="1368556" algn="r" defTabSz="785662"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4pPr>
      <a:lvl5pPr marL="0" marR="0" indent="1824750" algn="r" defTabSz="785662"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5pPr>
      <a:lvl6pPr marL="0" marR="0" indent="2280933" algn="r" defTabSz="785662"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6pPr>
      <a:lvl7pPr marL="0" marR="0" indent="2737115" algn="r" defTabSz="785662"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7pPr>
      <a:lvl8pPr marL="0" marR="0" indent="3193300" algn="r" defTabSz="785662"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8pPr>
      <a:lvl9pPr marL="0" marR="0" indent="3649488" algn="r" defTabSz="785662"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hape 3"/>
          <p:cNvSpPr>
            <a:spLocks noGrp="1"/>
          </p:cNvSpPr>
          <p:nvPr>
            <p:ph type="title"/>
          </p:nvPr>
        </p:nvSpPr>
        <p:spPr>
          <a:xfrm>
            <a:off x="1005205" y="452931"/>
            <a:ext cx="18093690" cy="2185953"/>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r>
              <a:t>Title Text</a:t>
            </a:r>
          </a:p>
        </p:txBody>
      </p:sp>
      <p:sp>
        <p:nvSpPr>
          <p:cNvPr id="4" name="Shape 4"/>
          <p:cNvSpPr>
            <a:spLocks noGrp="1"/>
          </p:cNvSpPr>
          <p:nvPr>
            <p:ph type="body" idx="1"/>
          </p:nvPr>
        </p:nvSpPr>
        <p:spPr>
          <a:xfrm>
            <a:off x="1005205" y="2638966"/>
            <a:ext cx="18093690" cy="8670503"/>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5" name="Shape 5"/>
          <p:cNvSpPr>
            <a:spLocks noGrp="1"/>
          </p:cNvSpPr>
          <p:nvPr>
            <p:ph type="sldNum" sz="quarter" idx="2"/>
          </p:nvPr>
        </p:nvSpPr>
        <p:spPr>
          <a:xfrm>
            <a:off x="18763367" y="755436"/>
            <a:ext cx="335656" cy="342593"/>
          </a:xfrm>
          <a:prstGeom prst="rect">
            <a:avLst/>
          </a:prstGeom>
          <a:ln w="12700">
            <a:miter lim="400000"/>
          </a:ln>
        </p:spPr>
        <p:txBody>
          <a:bodyPr wrap="none" lIns="0" tIns="0" rIns="0" bIns="0">
            <a:spAutoFit/>
          </a:bodyPr>
          <a:lstStyle>
            <a:lvl1pPr algn="r" defTabSz="781771">
              <a:defRPr sz="2200">
                <a:solidFill>
                  <a:srgbClr val="333E47"/>
                </a:solidFill>
              </a:defRPr>
            </a:lvl1pPr>
          </a:lstStyle>
          <a:p>
            <a:pPr hangingPunct="0"/>
            <a:fld id="{86CB4B4D-7CA3-9044-876B-883B54F8677D}" type="slidenum">
              <a:rPr kern="0">
                <a:latin typeface="Calibri"/>
                <a:ea typeface="Calibri"/>
                <a:cs typeface="Calibri"/>
                <a:sym typeface="Calibri"/>
              </a:rPr>
              <a:pPr hangingPunct="0"/>
              <a:t>‹#›</a:t>
            </a:fld>
            <a:endParaRPr kern="0" dirty="0">
              <a:latin typeface="Calibri"/>
              <a:ea typeface="Calibri"/>
              <a:cs typeface="Calibri"/>
              <a:sym typeface="Calibri"/>
            </a:endParaRPr>
          </a:p>
        </p:txBody>
      </p:sp>
    </p:spTree>
    <p:extLst>
      <p:ext uri="{BB962C8B-B14F-4D97-AF65-F5344CB8AC3E}">
        <p14:creationId xmlns:p14="http://schemas.microsoft.com/office/powerpoint/2010/main" val="4165357358"/>
      </p:ext>
    </p:extLst>
  </p:cSld>
  <p:clrMap bg1="lt1" tx1="dk1" bg2="lt2" tx2="dk2" accent1="accent1" accent2="accent2" accent3="accent3" accent4="accent4" accent5="accent5" accent6="accent6" hlink="hlink" folHlink="folHlink"/>
  <p:sldLayoutIdLst>
    <p:sldLayoutId id="2147484198" r:id="rId1"/>
    <p:sldLayoutId id="2147484199" r:id="rId2"/>
    <p:sldLayoutId id="2147484200" r:id="rId3"/>
    <p:sldLayoutId id="2147484201" r:id="rId4"/>
    <p:sldLayoutId id="2147484202" r:id="rId5"/>
    <p:sldLayoutId id="2147484203" r:id="rId6"/>
    <p:sldLayoutId id="2147484204" r:id="rId7"/>
    <p:sldLayoutId id="2147484206" r:id="rId8"/>
    <p:sldLayoutId id="2147484207" r:id="rId9"/>
    <p:sldLayoutId id="2147484208" r:id="rId10"/>
    <p:sldLayoutId id="2147484209" r:id="rId11"/>
    <p:sldLayoutId id="2147484210" r:id="rId12"/>
    <p:sldLayoutId id="2147484211" r:id="rId13"/>
    <p:sldLayoutId id="2147484212" r:id="rId14"/>
    <p:sldLayoutId id="2147484213" r:id="rId15"/>
    <p:sldLayoutId id="2147484214" r:id="rId16"/>
    <p:sldLayoutId id="2147484215" r:id="rId17"/>
    <p:sldLayoutId id="2147484216" r:id="rId18"/>
    <p:sldLayoutId id="2147484217" r:id="rId19"/>
    <p:sldLayoutId id="2147484218" r:id="rId20"/>
    <p:sldLayoutId id="2147484219" r:id="rId21"/>
    <p:sldLayoutId id="2147484220" r:id="rId22"/>
    <p:sldLayoutId id="2147484221" r:id="rId23"/>
    <p:sldLayoutId id="2147484222" r:id="rId24"/>
    <p:sldLayoutId id="2147484223" r:id="rId25"/>
    <p:sldLayoutId id="2147484224" r:id="rId26"/>
    <p:sldLayoutId id="2147484225" r:id="rId27"/>
    <p:sldLayoutId id="2147484226" r:id="rId28"/>
    <p:sldLayoutId id="2147484227" r:id="rId29"/>
    <p:sldLayoutId id="2147484228" r:id="rId30"/>
    <p:sldLayoutId id="2147484229" r:id="rId31"/>
    <p:sldLayoutId id="2147484230" r:id="rId32"/>
    <p:sldLayoutId id="2147484231" r:id="rId33"/>
    <p:sldLayoutId id="2147484232" r:id="rId34"/>
    <p:sldLayoutId id="2147484233" r:id="rId35"/>
    <p:sldLayoutId id="2147484234" r:id="rId36"/>
    <p:sldLayoutId id="2147484235" r:id="rId37"/>
    <p:sldLayoutId id="2147484236" r:id="rId38"/>
    <p:sldLayoutId id="2147484237" r:id="rId39"/>
    <p:sldLayoutId id="2147484238" r:id="rId40"/>
    <p:sldLayoutId id="2147484239" r:id="rId41"/>
    <p:sldLayoutId id="2147484240" r:id="rId42"/>
    <p:sldLayoutId id="2147484356" r:id="rId43"/>
  </p:sldLayoutIdLst>
  <p:transition spd="med"/>
  <p:hf hdr="0" ftr="0" dt="0"/>
  <p:txStyles>
    <p:titleStyle>
      <a:lvl1pPr marL="0" marR="0" indent="0" algn="l" defTabSz="909283" rtl="0" latinLnBrk="0">
        <a:lnSpc>
          <a:spcPct val="80000"/>
        </a:lnSpc>
        <a:spcBef>
          <a:spcPts val="0"/>
        </a:spcBef>
        <a:spcAft>
          <a:spcPts val="0"/>
        </a:spcAft>
        <a:buClrTx/>
        <a:buSzTx/>
        <a:buFontTx/>
        <a:buNone/>
        <a:tabLst/>
        <a:defRPr sz="2900" b="1" i="0" u="none" strike="noStrike" cap="none" spc="0" baseline="0">
          <a:ln>
            <a:noFill/>
          </a:ln>
          <a:solidFill>
            <a:srgbClr val="333F48"/>
          </a:solidFill>
          <a:uFillTx/>
          <a:latin typeface="+mn-lt"/>
          <a:ea typeface="+mn-ea"/>
          <a:cs typeface="+mn-cs"/>
          <a:sym typeface="Calibri"/>
        </a:defRPr>
      </a:lvl1pPr>
      <a:lvl2pPr marL="0" marR="0" indent="0" algn="l" defTabSz="909283" rtl="0" latinLnBrk="0">
        <a:lnSpc>
          <a:spcPct val="80000"/>
        </a:lnSpc>
        <a:spcBef>
          <a:spcPts val="0"/>
        </a:spcBef>
        <a:spcAft>
          <a:spcPts val="0"/>
        </a:spcAft>
        <a:buClrTx/>
        <a:buSzTx/>
        <a:buFontTx/>
        <a:buNone/>
        <a:tabLst/>
        <a:defRPr sz="2900" b="1" i="0" u="none" strike="noStrike" cap="none" spc="0" baseline="0">
          <a:ln>
            <a:noFill/>
          </a:ln>
          <a:solidFill>
            <a:srgbClr val="333F48"/>
          </a:solidFill>
          <a:uFillTx/>
          <a:latin typeface="+mn-lt"/>
          <a:ea typeface="+mn-ea"/>
          <a:cs typeface="+mn-cs"/>
          <a:sym typeface="Calibri"/>
        </a:defRPr>
      </a:lvl2pPr>
      <a:lvl3pPr marL="0" marR="0" indent="0" algn="l" defTabSz="909283" rtl="0" latinLnBrk="0">
        <a:lnSpc>
          <a:spcPct val="80000"/>
        </a:lnSpc>
        <a:spcBef>
          <a:spcPts val="0"/>
        </a:spcBef>
        <a:spcAft>
          <a:spcPts val="0"/>
        </a:spcAft>
        <a:buClrTx/>
        <a:buSzTx/>
        <a:buFontTx/>
        <a:buNone/>
        <a:tabLst/>
        <a:defRPr sz="2900" b="1" i="0" u="none" strike="noStrike" cap="none" spc="0" baseline="0">
          <a:ln>
            <a:noFill/>
          </a:ln>
          <a:solidFill>
            <a:srgbClr val="333F48"/>
          </a:solidFill>
          <a:uFillTx/>
          <a:latin typeface="+mn-lt"/>
          <a:ea typeface="+mn-ea"/>
          <a:cs typeface="+mn-cs"/>
          <a:sym typeface="Calibri"/>
        </a:defRPr>
      </a:lvl3pPr>
      <a:lvl4pPr marL="0" marR="0" indent="0" algn="l" defTabSz="909283" rtl="0" latinLnBrk="0">
        <a:lnSpc>
          <a:spcPct val="80000"/>
        </a:lnSpc>
        <a:spcBef>
          <a:spcPts val="0"/>
        </a:spcBef>
        <a:spcAft>
          <a:spcPts val="0"/>
        </a:spcAft>
        <a:buClrTx/>
        <a:buSzTx/>
        <a:buFontTx/>
        <a:buNone/>
        <a:tabLst/>
        <a:defRPr sz="2900" b="1" i="0" u="none" strike="noStrike" cap="none" spc="0" baseline="0">
          <a:ln>
            <a:noFill/>
          </a:ln>
          <a:solidFill>
            <a:srgbClr val="333F48"/>
          </a:solidFill>
          <a:uFillTx/>
          <a:latin typeface="+mn-lt"/>
          <a:ea typeface="+mn-ea"/>
          <a:cs typeface="+mn-cs"/>
          <a:sym typeface="Calibri"/>
        </a:defRPr>
      </a:lvl4pPr>
      <a:lvl5pPr marL="0" marR="0" indent="0" algn="l" defTabSz="909283" rtl="0" latinLnBrk="0">
        <a:lnSpc>
          <a:spcPct val="80000"/>
        </a:lnSpc>
        <a:spcBef>
          <a:spcPts val="0"/>
        </a:spcBef>
        <a:spcAft>
          <a:spcPts val="0"/>
        </a:spcAft>
        <a:buClrTx/>
        <a:buSzTx/>
        <a:buFontTx/>
        <a:buNone/>
        <a:tabLst/>
        <a:defRPr sz="2900" b="1" i="0" u="none" strike="noStrike" cap="none" spc="0" baseline="0">
          <a:ln>
            <a:noFill/>
          </a:ln>
          <a:solidFill>
            <a:srgbClr val="333F48"/>
          </a:solidFill>
          <a:uFillTx/>
          <a:latin typeface="+mn-lt"/>
          <a:ea typeface="+mn-ea"/>
          <a:cs typeface="+mn-cs"/>
          <a:sym typeface="Calibri"/>
        </a:defRPr>
      </a:lvl5pPr>
      <a:lvl6pPr marL="0" marR="0" indent="0" algn="l" defTabSz="909283" rtl="0" latinLnBrk="0">
        <a:lnSpc>
          <a:spcPct val="80000"/>
        </a:lnSpc>
        <a:spcBef>
          <a:spcPts val="0"/>
        </a:spcBef>
        <a:spcAft>
          <a:spcPts val="0"/>
        </a:spcAft>
        <a:buClrTx/>
        <a:buSzTx/>
        <a:buFontTx/>
        <a:buNone/>
        <a:tabLst/>
        <a:defRPr sz="2900" b="1" i="0" u="none" strike="noStrike" cap="none" spc="0" baseline="0">
          <a:ln>
            <a:noFill/>
          </a:ln>
          <a:solidFill>
            <a:srgbClr val="333F48"/>
          </a:solidFill>
          <a:uFillTx/>
          <a:latin typeface="+mn-lt"/>
          <a:ea typeface="+mn-ea"/>
          <a:cs typeface="+mn-cs"/>
          <a:sym typeface="Calibri"/>
        </a:defRPr>
      </a:lvl6pPr>
      <a:lvl7pPr marL="0" marR="0" indent="0" algn="l" defTabSz="909283" rtl="0" latinLnBrk="0">
        <a:lnSpc>
          <a:spcPct val="80000"/>
        </a:lnSpc>
        <a:spcBef>
          <a:spcPts val="0"/>
        </a:spcBef>
        <a:spcAft>
          <a:spcPts val="0"/>
        </a:spcAft>
        <a:buClrTx/>
        <a:buSzTx/>
        <a:buFontTx/>
        <a:buNone/>
        <a:tabLst/>
        <a:defRPr sz="2900" b="1" i="0" u="none" strike="noStrike" cap="none" spc="0" baseline="0">
          <a:ln>
            <a:noFill/>
          </a:ln>
          <a:solidFill>
            <a:srgbClr val="333F48"/>
          </a:solidFill>
          <a:uFillTx/>
          <a:latin typeface="+mn-lt"/>
          <a:ea typeface="+mn-ea"/>
          <a:cs typeface="+mn-cs"/>
          <a:sym typeface="Calibri"/>
        </a:defRPr>
      </a:lvl7pPr>
      <a:lvl8pPr marL="0" marR="0" indent="0" algn="l" defTabSz="909283" rtl="0" latinLnBrk="0">
        <a:lnSpc>
          <a:spcPct val="80000"/>
        </a:lnSpc>
        <a:spcBef>
          <a:spcPts val="0"/>
        </a:spcBef>
        <a:spcAft>
          <a:spcPts val="0"/>
        </a:spcAft>
        <a:buClrTx/>
        <a:buSzTx/>
        <a:buFontTx/>
        <a:buNone/>
        <a:tabLst/>
        <a:defRPr sz="2900" b="1" i="0" u="none" strike="noStrike" cap="none" spc="0" baseline="0">
          <a:ln>
            <a:noFill/>
          </a:ln>
          <a:solidFill>
            <a:srgbClr val="333F48"/>
          </a:solidFill>
          <a:uFillTx/>
          <a:latin typeface="+mn-lt"/>
          <a:ea typeface="+mn-ea"/>
          <a:cs typeface="+mn-cs"/>
          <a:sym typeface="Calibri"/>
        </a:defRPr>
      </a:lvl8pPr>
      <a:lvl9pPr marL="0" marR="0" indent="0" algn="l" defTabSz="909283" rtl="0" latinLnBrk="0">
        <a:lnSpc>
          <a:spcPct val="80000"/>
        </a:lnSpc>
        <a:spcBef>
          <a:spcPts val="0"/>
        </a:spcBef>
        <a:spcAft>
          <a:spcPts val="0"/>
        </a:spcAft>
        <a:buClrTx/>
        <a:buSzTx/>
        <a:buFontTx/>
        <a:buNone/>
        <a:tabLst/>
        <a:defRPr sz="2900" b="1" i="0" u="none" strike="noStrike" cap="none" spc="0" baseline="0">
          <a:ln>
            <a:noFill/>
          </a:ln>
          <a:solidFill>
            <a:srgbClr val="333F48"/>
          </a:solidFill>
          <a:uFillTx/>
          <a:latin typeface="+mn-lt"/>
          <a:ea typeface="+mn-ea"/>
          <a:cs typeface="+mn-cs"/>
          <a:sym typeface="Calibri"/>
        </a:defRPr>
      </a:lvl9pPr>
    </p:titleStyle>
    <p:bodyStyle>
      <a:lvl1pPr marL="0" marR="0" indent="0" algn="l" defTabSz="909283" rtl="0" latinLnBrk="0">
        <a:lnSpc>
          <a:spcPct val="100000"/>
        </a:lnSpc>
        <a:spcBef>
          <a:spcPts val="999"/>
        </a:spcBef>
        <a:spcAft>
          <a:spcPts val="0"/>
        </a:spcAft>
        <a:buClrTx/>
        <a:buSzTx/>
        <a:buFontTx/>
        <a:buNone/>
        <a:tabLst/>
        <a:defRPr sz="2200" b="0" i="0" u="none" strike="noStrike" cap="none" spc="0" baseline="0">
          <a:ln>
            <a:noFill/>
          </a:ln>
          <a:solidFill>
            <a:srgbClr val="333F48"/>
          </a:solidFill>
          <a:uFillTx/>
          <a:latin typeface="+mn-lt"/>
          <a:ea typeface="+mn-ea"/>
          <a:cs typeface="+mn-cs"/>
          <a:sym typeface="Calibri"/>
        </a:defRPr>
      </a:lvl1pPr>
      <a:lvl2pPr marL="0" marR="0" indent="0" algn="l" defTabSz="909283" rtl="0" latinLnBrk="0">
        <a:lnSpc>
          <a:spcPct val="100000"/>
        </a:lnSpc>
        <a:spcBef>
          <a:spcPts val="999"/>
        </a:spcBef>
        <a:spcAft>
          <a:spcPts val="0"/>
        </a:spcAft>
        <a:buClrTx/>
        <a:buSzTx/>
        <a:buFontTx/>
        <a:buNone/>
        <a:tabLst/>
        <a:defRPr sz="2200" b="0" i="0" u="none" strike="noStrike" cap="none" spc="0" baseline="0">
          <a:ln>
            <a:noFill/>
          </a:ln>
          <a:solidFill>
            <a:srgbClr val="333F48"/>
          </a:solidFill>
          <a:uFillTx/>
          <a:latin typeface="+mn-lt"/>
          <a:ea typeface="+mn-ea"/>
          <a:cs typeface="+mn-cs"/>
          <a:sym typeface="Calibri"/>
        </a:defRPr>
      </a:lvl2pPr>
      <a:lvl3pPr marL="246220" marR="0" indent="-246220" algn="l" defTabSz="909283" rtl="0" latinLnBrk="0">
        <a:lnSpc>
          <a:spcPct val="100000"/>
        </a:lnSpc>
        <a:spcBef>
          <a:spcPts val="999"/>
        </a:spcBef>
        <a:spcAft>
          <a:spcPts val="0"/>
        </a:spcAft>
        <a:buClrTx/>
        <a:buSzPct val="100000"/>
        <a:buFontTx/>
        <a:buChar char="-"/>
        <a:tabLst/>
        <a:defRPr sz="2200" b="0" i="0" u="none" strike="noStrike" cap="none" spc="0" baseline="0">
          <a:ln>
            <a:noFill/>
          </a:ln>
          <a:solidFill>
            <a:srgbClr val="333F48"/>
          </a:solidFill>
          <a:uFillTx/>
          <a:latin typeface="+mn-lt"/>
          <a:ea typeface="+mn-ea"/>
          <a:cs typeface="+mn-cs"/>
          <a:sym typeface="Calibri"/>
        </a:defRPr>
      </a:lvl3pPr>
      <a:lvl4pPr marL="492452" marR="0" indent="-246220" algn="l" defTabSz="909283" rtl="0" latinLnBrk="0">
        <a:lnSpc>
          <a:spcPct val="100000"/>
        </a:lnSpc>
        <a:spcBef>
          <a:spcPts val="999"/>
        </a:spcBef>
        <a:spcAft>
          <a:spcPts val="0"/>
        </a:spcAft>
        <a:buClrTx/>
        <a:buSzPct val="100000"/>
        <a:buFontTx/>
        <a:buChar char="-"/>
        <a:tabLst/>
        <a:defRPr sz="2200" b="0" i="0" u="none" strike="noStrike" cap="none" spc="0" baseline="0">
          <a:ln>
            <a:noFill/>
          </a:ln>
          <a:solidFill>
            <a:srgbClr val="333F48"/>
          </a:solidFill>
          <a:uFillTx/>
          <a:latin typeface="+mn-lt"/>
          <a:ea typeface="+mn-ea"/>
          <a:cs typeface="+mn-cs"/>
          <a:sym typeface="Calibri"/>
        </a:defRPr>
      </a:lvl4pPr>
      <a:lvl5pPr marL="738688" marR="0" indent="-246220" algn="l" defTabSz="909283" rtl="0" latinLnBrk="0">
        <a:lnSpc>
          <a:spcPct val="100000"/>
        </a:lnSpc>
        <a:spcBef>
          <a:spcPts val="999"/>
        </a:spcBef>
        <a:spcAft>
          <a:spcPts val="0"/>
        </a:spcAft>
        <a:buClrTx/>
        <a:buSzPct val="100000"/>
        <a:buFontTx/>
        <a:buChar char="-"/>
        <a:tabLst/>
        <a:defRPr sz="2200" b="0" i="0" u="none" strike="noStrike" cap="none" spc="0" baseline="0">
          <a:ln>
            <a:noFill/>
          </a:ln>
          <a:solidFill>
            <a:srgbClr val="333F48"/>
          </a:solidFill>
          <a:uFillTx/>
          <a:latin typeface="+mn-lt"/>
          <a:ea typeface="+mn-ea"/>
          <a:cs typeface="+mn-cs"/>
          <a:sym typeface="Calibri"/>
        </a:defRPr>
      </a:lvl5pPr>
      <a:lvl6pPr marL="1031841" marR="0" indent="-293158" algn="l" defTabSz="909283" rtl="0" latinLnBrk="0">
        <a:lnSpc>
          <a:spcPct val="100000"/>
        </a:lnSpc>
        <a:spcBef>
          <a:spcPts val="999"/>
        </a:spcBef>
        <a:spcAft>
          <a:spcPts val="0"/>
        </a:spcAft>
        <a:buClrTx/>
        <a:buSzPct val="100000"/>
        <a:buFontTx/>
        <a:buChar char="-"/>
        <a:tabLst/>
        <a:defRPr sz="2200" b="0" i="0" u="none" strike="noStrike" cap="none" spc="0" baseline="0">
          <a:ln>
            <a:noFill/>
          </a:ln>
          <a:solidFill>
            <a:srgbClr val="333F48"/>
          </a:solidFill>
          <a:uFillTx/>
          <a:latin typeface="+mn-lt"/>
          <a:ea typeface="+mn-ea"/>
          <a:cs typeface="+mn-cs"/>
          <a:sym typeface="Calibri"/>
        </a:defRPr>
      </a:lvl6pPr>
      <a:lvl7pPr marL="0" marR="0" indent="4690642" algn="l" defTabSz="909283" rtl="0" latinLnBrk="0">
        <a:lnSpc>
          <a:spcPct val="100000"/>
        </a:lnSpc>
        <a:spcBef>
          <a:spcPts val="999"/>
        </a:spcBef>
        <a:spcAft>
          <a:spcPts val="0"/>
        </a:spcAft>
        <a:buClrTx/>
        <a:buSzTx/>
        <a:buFontTx/>
        <a:buNone/>
        <a:tabLst/>
        <a:defRPr sz="2200" b="0" i="0" u="none" strike="noStrike" cap="none" spc="0" baseline="0">
          <a:ln>
            <a:noFill/>
          </a:ln>
          <a:solidFill>
            <a:srgbClr val="333F48"/>
          </a:solidFill>
          <a:uFillTx/>
          <a:latin typeface="+mn-lt"/>
          <a:ea typeface="+mn-ea"/>
          <a:cs typeface="+mn-cs"/>
          <a:sym typeface="Calibri"/>
        </a:defRPr>
      </a:lvl7pPr>
      <a:lvl8pPr marL="0" marR="0" indent="5472416" algn="l" defTabSz="909283" rtl="0" latinLnBrk="0">
        <a:lnSpc>
          <a:spcPct val="100000"/>
        </a:lnSpc>
        <a:spcBef>
          <a:spcPts val="999"/>
        </a:spcBef>
        <a:spcAft>
          <a:spcPts val="0"/>
        </a:spcAft>
        <a:buClrTx/>
        <a:buSzTx/>
        <a:buFontTx/>
        <a:buNone/>
        <a:tabLst/>
        <a:defRPr sz="2200" b="0" i="0" u="none" strike="noStrike" cap="none" spc="0" baseline="0">
          <a:ln>
            <a:noFill/>
          </a:ln>
          <a:solidFill>
            <a:srgbClr val="333F48"/>
          </a:solidFill>
          <a:uFillTx/>
          <a:latin typeface="+mn-lt"/>
          <a:ea typeface="+mn-ea"/>
          <a:cs typeface="+mn-cs"/>
          <a:sym typeface="Calibri"/>
        </a:defRPr>
      </a:lvl8pPr>
      <a:lvl9pPr marL="0" marR="0" indent="6254185" algn="l" defTabSz="909283" rtl="0" latinLnBrk="0">
        <a:lnSpc>
          <a:spcPct val="100000"/>
        </a:lnSpc>
        <a:spcBef>
          <a:spcPts val="999"/>
        </a:spcBef>
        <a:spcAft>
          <a:spcPts val="0"/>
        </a:spcAft>
        <a:buClrTx/>
        <a:buSzTx/>
        <a:buFontTx/>
        <a:buNone/>
        <a:tabLst/>
        <a:defRPr sz="2200" b="0" i="0" u="none" strike="noStrike" cap="none" spc="0" baseline="0">
          <a:ln>
            <a:noFill/>
          </a:ln>
          <a:solidFill>
            <a:srgbClr val="333F48"/>
          </a:solidFill>
          <a:uFillTx/>
          <a:latin typeface="+mn-lt"/>
          <a:ea typeface="+mn-ea"/>
          <a:cs typeface="+mn-cs"/>
          <a:sym typeface="Calibri"/>
        </a:defRPr>
      </a:lvl9pPr>
    </p:bodyStyle>
    <p:otherStyle>
      <a:lvl1pPr marL="0" marR="0" indent="0" algn="r" defTabSz="78177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1pPr>
      <a:lvl2pPr marL="0" marR="0" indent="453914" algn="r" defTabSz="78177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2pPr>
      <a:lvl3pPr marL="0" marR="0" indent="907854" algn="r" defTabSz="78177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3pPr>
      <a:lvl4pPr marL="0" marR="0" indent="1361775" algn="r" defTabSz="78177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4pPr>
      <a:lvl5pPr marL="0" marR="0" indent="1815706" algn="r" defTabSz="78177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5pPr>
      <a:lvl6pPr marL="0" marR="0" indent="2269642" algn="r" defTabSz="78177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6pPr>
      <a:lvl7pPr marL="0" marR="0" indent="2723549" algn="r" defTabSz="78177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7pPr>
      <a:lvl8pPr marL="0" marR="0" indent="3177488" algn="r" defTabSz="78177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8pPr>
      <a:lvl9pPr marL="0" marR="0" indent="3631402" algn="r" defTabSz="78177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hape 3"/>
          <p:cNvSpPr>
            <a:spLocks noGrp="1"/>
          </p:cNvSpPr>
          <p:nvPr>
            <p:ph type="title"/>
          </p:nvPr>
        </p:nvSpPr>
        <p:spPr>
          <a:xfrm>
            <a:off x="1005205" y="452931"/>
            <a:ext cx="18093690" cy="2185953"/>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r>
              <a:t>Title Text</a:t>
            </a:r>
          </a:p>
        </p:txBody>
      </p:sp>
      <p:sp>
        <p:nvSpPr>
          <p:cNvPr id="4" name="Shape 4"/>
          <p:cNvSpPr>
            <a:spLocks noGrp="1"/>
          </p:cNvSpPr>
          <p:nvPr>
            <p:ph type="body" idx="1"/>
          </p:nvPr>
        </p:nvSpPr>
        <p:spPr>
          <a:xfrm>
            <a:off x="1005205" y="2638971"/>
            <a:ext cx="18093690" cy="8670503"/>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5" name="Shape 5"/>
          <p:cNvSpPr>
            <a:spLocks noGrp="1"/>
          </p:cNvSpPr>
          <p:nvPr>
            <p:ph type="sldNum" sz="quarter" idx="2"/>
          </p:nvPr>
        </p:nvSpPr>
        <p:spPr>
          <a:xfrm>
            <a:off x="18763464" y="755391"/>
            <a:ext cx="335656" cy="342593"/>
          </a:xfrm>
          <a:prstGeom prst="rect">
            <a:avLst/>
          </a:prstGeom>
          <a:ln w="12700">
            <a:miter lim="400000"/>
          </a:ln>
        </p:spPr>
        <p:txBody>
          <a:bodyPr wrap="none" lIns="0" tIns="0" rIns="0" bIns="0">
            <a:spAutoFit/>
          </a:bodyPr>
          <a:lstStyle>
            <a:lvl1pPr algn="r" defTabSz="781807">
              <a:defRPr sz="2200">
                <a:solidFill>
                  <a:srgbClr val="333E47"/>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2607194156"/>
      </p:ext>
    </p:extLst>
  </p:cSld>
  <p:clrMap bg1="lt1" tx1="dk1" bg2="lt2" tx2="dk2" accent1="accent1" accent2="accent2" accent3="accent3" accent4="accent4" accent5="accent5" accent6="accent6" hlink="hlink" folHlink="folHlink"/>
  <p:sldLayoutIdLst>
    <p:sldLayoutId id="2147484242" r:id="rId1"/>
    <p:sldLayoutId id="2147484243" r:id="rId2"/>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 id="2147484255" r:id="rId14"/>
    <p:sldLayoutId id="2147484256" r:id="rId15"/>
    <p:sldLayoutId id="2147484257" r:id="rId16"/>
    <p:sldLayoutId id="2147484258" r:id="rId17"/>
    <p:sldLayoutId id="2147484259" r:id="rId18"/>
    <p:sldLayoutId id="2147484260" r:id="rId19"/>
    <p:sldLayoutId id="2147484261" r:id="rId20"/>
    <p:sldLayoutId id="2147484262" r:id="rId21"/>
    <p:sldLayoutId id="2147484263" r:id="rId22"/>
    <p:sldLayoutId id="2147484264" r:id="rId23"/>
    <p:sldLayoutId id="2147484265" r:id="rId24"/>
    <p:sldLayoutId id="2147484266" r:id="rId25"/>
    <p:sldLayoutId id="2147484267" r:id="rId26"/>
    <p:sldLayoutId id="2147484268" r:id="rId27"/>
    <p:sldLayoutId id="2147484269" r:id="rId28"/>
    <p:sldLayoutId id="2147484270" r:id="rId29"/>
  </p:sldLayoutIdLst>
  <p:transition spd="med"/>
  <p:hf hdr="0" ftr="0" dt="0"/>
  <p:txStyles>
    <p:titleStyle>
      <a:lvl1pPr marL="0" marR="0" indent="0" algn="l" defTabSz="909315" rtl="0" latinLnBrk="0">
        <a:lnSpc>
          <a:spcPct val="80000"/>
        </a:lnSpc>
        <a:spcBef>
          <a:spcPts val="0"/>
        </a:spcBef>
        <a:spcAft>
          <a:spcPts val="0"/>
        </a:spcAft>
        <a:buClrTx/>
        <a:buSzTx/>
        <a:buFontTx/>
        <a:buNone/>
        <a:tabLst/>
        <a:defRPr sz="2900" b="1" i="0" u="none" strike="noStrike" cap="none" spc="0" baseline="0">
          <a:ln>
            <a:noFill/>
          </a:ln>
          <a:solidFill>
            <a:srgbClr val="333F48"/>
          </a:solidFill>
          <a:uFillTx/>
          <a:latin typeface="+mn-lt"/>
          <a:ea typeface="+mn-ea"/>
          <a:cs typeface="+mn-cs"/>
          <a:sym typeface="Calibri"/>
        </a:defRPr>
      </a:lvl1pPr>
      <a:lvl2pPr marL="0" marR="0" indent="0" algn="l" defTabSz="909315" rtl="0" latinLnBrk="0">
        <a:lnSpc>
          <a:spcPct val="80000"/>
        </a:lnSpc>
        <a:spcBef>
          <a:spcPts val="0"/>
        </a:spcBef>
        <a:spcAft>
          <a:spcPts val="0"/>
        </a:spcAft>
        <a:buClrTx/>
        <a:buSzTx/>
        <a:buFontTx/>
        <a:buNone/>
        <a:tabLst/>
        <a:defRPr sz="2900" b="1" i="0" u="none" strike="noStrike" cap="none" spc="0" baseline="0">
          <a:ln>
            <a:noFill/>
          </a:ln>
          <a:solidFill>
            <a:srgbClr val="333F48"/>
          </a:solidFill>
          <a:uFillTx/>
          <a:latin typeface="+mn-lt"/>
          <a:ea typeface="+mn-ea"/>
          <a:cs typeface="+mn-cs"/>
          <a:sym typeface="Calibri"/>
        </a:defRPr>
      </a:lvl2pPr>
      <a:lvl3pPr marL="0" marR="0" indent="0" algn="l" defTabSz="909315" rtl="0" latinLnBrk="0">
        <a:lnSpc>
          <a:spcPct val="80000"/>
        </a:lnSpc>
        <a:spcBef>
          <a:spcPts val="0"/>
        </a:spcBef>
        <a:spcAft>
          <a:spcPts val="0"/>
        </a:spcAft>
        <a:buClrTx/>
        <a:buSzTx/>
        <a:buFontTx/>
        <a:buNone/>
        <a:tabLst/>
        <a:defRPr sz="2900" b="1" i="0" u="none" strike="noStrike" cap="none" spc="0" baseline="0">
          <a:ln>
            <a:noFill/>
          </a:ln>
          <a:solidFill>
            <a:srgbClr val="333F48"/>
          </a:solidFill>
          <a:uFillTx/>
          <a:latin typeface="+mn-lt"/>
          <a:ea typeface="+mn-ea"/>
          <a:cs typeface="+mn-cs"/>
          <a:sym typeface="Calibri"/>
        </a:defRPr>
      </a:lvl3pPr>
      <a:lvl4pPr marL="0" marR="0" indent="0" algn="l" defTabSz="909315" rtl="0" latinLnBrk="0">
        <a:lnSpc>
          <a:spcPct val="80000"/>
        </a:lnSpc>
        <a:spcBef>
          <a:spcPts val="0"/>
        </a:spcBef>
        <a:spcAft>
          <a:spcPts val="0"/>
        </a:spcAft>
        <a:buClrTx/>
        <a:buSzTx/>
        <a:buFontTx/>
        <a:buNone/>
        <a:tabLst/>
        <a:defRPr sz="2900" b="1" i="0" u="none" strike="noStrike" cap="none" spc="0" baseline="0">
          <a:ln>
            <a:noFill/>
          </a:ln>
          <a:solidFill>
            <a:srgbClr val="333F48"/>
          </a:solidFill>
          <a:uFillTx/>
          <a:latin typeface="+mn-lt"/>
          <a:ea typeface="+mn-ea"/>
          <a:cs typeface="+mn-cs"/>
          <a:sym typeface="Calibri"/>
        </a:defRPr>
      </a:lvl4pPr>
      <a:lvl5pPr marL="0" marR="0" indent="0" algn="l" defTabSz="909315" rtl="0" latinLnBrk="0">
        <a:lnSpc>
          <a:spcPct val="80000"/>
        </a:lnSpc>
        <a:spcBef>
          <a:spcPts val="0"/>
        </a:spcBef>
        <a:spcAft>
          <a:spcPts val="0"/>
        </a:spcAft>
        <a:buClrTx/>
        <a:buSzTx/>
        <a:buFontTx/>
        <a:buNone/>
        <a:tabLst/>
        <a:defRPr sz="2900" b="1" i="0" u="none" strike="noStrike" cap="none" spc="0" baseline="0">
          <a:ln>
            <a:noFill/>
          </a:ln>
          <a:solidFill>
            <a:srgbClr val="333F48"/>
          </a:solidFill>
          <a:uFillTx/>
          <a:latin typeface="+mn-lt"/>
          <a:ea typeface="+mn-ea"/>
          <a:cs typeface="+mn-cs"/>
          <a:sym typeface="Calibri"/>
        </a:defRPr>
      </a:lvl5pPr>
      <a:lvl6pPr marL="0" marR="0" indent="0" algn="l" defTabSz="909315" rtl="0" latinLnBrk="0">
        <a:lnSpc>
          <a:spcPct val="80000"/>
        </a:lnSpc>
        <a:spcBef>
          <a:spcPts val="0"/>
        </a:spcBef>
        <a:spcAft>
          <a:spcPts val="0"/>
        </a:spcAft>
        <a:buClrTx/>
        <a:buSzTx/>
        <a:buFontTx/>
        <a:buNone/>
        <a:tabLst/>
        <a:defRPr sz="2900" b="1" i="0" u="none" strike="noStrike" cap="none" spc="0" baseline="0">
          <a:ln>
            <a:noFill/>
          </a:ln>
          <a:solidFill>
            <a:srgbClr val="333F48"/>
          </a:solidFill>
          <a:uFillTx/>
          <a:latin typeface="+mn-lt"/>
          <a:ea typeface="+mn-ea"/>
          <a:cs typeface="+mn-cs"/>
          <a:sym typeface="Calibri"/>
        </a:defRPr>
      </a:lvl6pPr>
      <a:lvl7pPr marL="0" marR="0" indent="0" algn="l" defTabSz="909315" rtl="0" latinLnBrk="0">
        <a:lnSpc>
          <a:spcPct val="80000"/>
        </a:lnSpc>
        <a:spcBef>
          <a:spcPts val="0"/>
        </a:spcBef>
        <a:spcAft>
          <a:spcPts val="0"/>
        </a:spcAft>
        <a:buClrTx/>
        <a:buSzTx/>
        <a:buFontTx/>
        <a:buNone/>
        <a:tabLst/>
        <a:defRPr sz="2900" b="1" i="0" u="none" strike="noStrike" cap="none" spc="0" baseline="0">
          <a:ln>
            <a:noFill/>
          </a:ln>
          <a:solidFill>
            <a:srgbClr val="333F48"/>
          </a:solidFill>
          <a:uFillTx/>
          <a:latin typeface="+mn-lt"/>
          <a:ea typeface="+mn-ea"/>
          <a:cs typeface="+mn-cs"/>
          <a:sym typeface="Calibri"/>
        </a:defRPr>
      </a:lvl7pPr>
      <a:lvl8pPr marL="0" marR="0" indent="0" algn="l" defTabSz="909315" rtl="0" latinLnBrk="0">
        <a:lnSpc>
          <a:spcPct val="80000"/>
        </a:lnSpc>
        <a:spcBef>
          <a:spcPts val="0"/>
        </a:spcBef>
        <a:spcAft>
          <a:spcPts val="0"/>
        </a:spcAft>
        <a:buClrTx/>
        <a:buSzTx/>
        <a:buFontTx/>
        <a:buNone/>
        <a:tabLst/>
        <a:defRPr sz="2900" b="1" i="0" u="none" strike="noStrike" cap="none" spc="0" baseline="0">
          <a:ln>
            <a:noFill/>
          </a:ln>
          <a:solidFill>
            <a:srgbClr val="333F48"/>
          </a:solidFill>
          <a:uFillTx/>
          <a:latin typeface="+mn-lt"/>
          <a:ea typeface="+mn-ea"/>
          <a:cs typeface="+mn-cs"/>
          <a:sym typeface="Calibri"/>
        </a:defRPr>
      </a:lvl8pPr>
      <a:lvl9pPr marL="0" marR="0" indent="0" algn="l" defTabSz="909315" rtl="0" latinLnBrk="0">
        <a:lnSpc>
          <a:spcPct val="80000"/>
        </a:lnSpc>
        <a:spcBef>
          <a:spcPts val="0"/>
        </a:spcBef>
        <a:spcAft>
          <a:spcPts val="0"/>
        </a:spcAft>
        <a:buClrTx/>
        <a:buSzTx/>
        <a:buFontTx/>
        <a:buNone/>
        <a:tabLst/>
        <a:defRPr sz="2900" b="1" i="0" u="none" strike="noStrike" cap="none" spc="0" baseline="0">
          <a:ln>
            <a:noFill/>
          </a:ln>
          <a:solidFill>
            <a:srgbClr val="333F48"/>
          </a:solidFill>
          <a:uFillTx/>
          <a:latin typeface="+mn-lt"/>
          <a:ea typeface="+mn-ea"/>
          <a:cs typeface="+mn-cs"/>
          <a:sym typeface="Calibri"/>
        </a:defRPr>
      </a:lvl9pPr>
    </p:titleStyle>
    <p:bodyStyle>
      <a:lvl1pPr marL="0" marR="0" indent="0" algn="l" defTabSz="909315" rtl="0" latinLnBrk="0">
        <a:lnSpc>
          <a:spcPct val="100000"/>
        </a:lnSpc>
        <a:spcBef>
          <a:spcPts val="999"/>
        </a:spcBef>
        <a:spcAft>
          <a:spcPts val="0"/>
        </a:spcAft>
        <a:buClrTx/>
        <a:buSzTx/>
        <a:buFontTx/>
        <a:buNone/>
        <a:tabLst/>
        <a:defRPr sz="2200" b="0" i="0" u="none" strike="noStrike" cap="none" spc="0" baseline="0">
          <a:ln>
            <a:noFill/>
          </a:ln>
          <a:solidFill>
            <a:srgbClr val="333F48"/>
          </a:solidFill>
          <a:uFillTx/>
          <a:latin typeface="+mn-lt"/>
          <a:ea typeface="+mn-ea"/>
          <a:cs typeface="+mn-cs"/>
          <a:sym typeface="Calibri"/>
        </a:defRPr>
      </a:lvl1pPr>
      <a:lvl2pPr marL="0" marR="0" indent="0" algn="l" defTabSz="909315" rtl="0" latinLnBrk="0">
        <a:lnSpc>
          <a:spcPct val="100000"/>
        </a:lnSpc>
        <a:spcBef>
          <a:spcPts val="999"/>
        </a:spcBef>
        <a:spcAft>
          <a:spcPts val="0"/>
        </a:spcAft>
        <a:buClrTx/>
        <a:buSzTx/>
        <a:buFontTx/>
        <a:buNone/>
        <a:tabLst/>
        <a:defRPr sz="2200" b="0" i="0" u="none" strike="noStrike" cap="none" spc="0" baseline="0">
          <a:ln>
            <a:noFill/>
          </a:ln>
          <a:solidFill>
            <a:srgbClr val="333F48"/>
          </a:solidFill>
          <a:uFillTx/>
          <a:latin typeface="+mn-lt"/>
          <a:ea typeface="+mn-ea"/>
          <a:cs typeface="+mn-cs"/>
          <a:sym typeface="Calibri"/>
        </a:defRPr>
      </a:lvl2pPr>
      <a:lvl3pPr marL="246230" marR="0" indent="-246230" algn="l" defTabSz="909315" rtl="0" latinLnBrk="0">
        <a:lnSpc>
          <a:spcPct val="100000"/>
        </a:lnSpc>
        <a:spcBef>
          <a:spcPts val="999"/>
        </a:spcBef>
        <a:spcAft>
          <a:spcPts val="0"/>
        </a:spcAft>
        <a:buClrTx/>
        <a:buSzPct val="100000"/>
        <a:buFontTx/>
        <a:buChar char="-"/>
        <a:tabLst/>
        <a:defRPr sz="2200" b="0" i="0" u="none" strike="noStrike" cap="none" spc="0" baseline="0">
          <a:ln>
            <a:noFill/>
          </a:ln>
          <a:solidFill>
            <a:srgbClr val="333F48"/>
          </a:solidFill>
          <a:uFillTx/>
          <a:latin typeface="+mn-lt"/>
          <a:ea typeface="+mn-ea"/>
          <a:cs typeface="+mn-cs"/>
          <a:sym typeface="Calibri"/>
        </a:defRPr>
      </a:lvl3pPr>
      <a:lvl4pPr marL="492478" marR="0" indent="-246230" algn="l" defTabSz="909315" rtl="0" latinLnBrk="0">
        <a:lnSpc>
          <a:spcPct val="100000"/>
        </a:lnSpc>
        <a:spcBef>
          <a:spcPts val="999"/>
        </a:spcBef>
        <a:spcAft>
          <a:spcPts val="0"/>
        </a:spcAft>
        <a:buClrTx/>
        <a:buSzPct val="100000"/>
        <a:buFontTx/>
        <a:buChar char="-"/>
        <a:tabLst/>
        <a:defRPr sz="2200" b="0" i="0" u="none" strike="noStrike" cap="none" spc="0" baseline="0">
          <a:ln>
            <a:noFill/>
          </a:ln>
          <a:solidFill>
            <a:srgbClr val="333F48"/>
          </a:solidFill>
          <a:uFillTx/>
          <a:latin typeface="+mn-lt"/>
          <a:ea typeface="+mn-ea"/>
          <a:cs typeface="+mn-cs"/>
          <a:sym typeface="Calibri"/>
        </a:defRPr>
      </a:lvl4pPr>
      <a:lvl5pPr marL="738719" marR="0" indent="-246230" algn="l" defTabSz="909315" rtl="0" latinLnBrk="0">
        <a:lnSpc>
          <a:spcPct val="100000"/>
        </a:lnSpc>
        <a:spcBef>
          <a:spcPts val="999"/>
        </a:spcBef>
        <a:spcAft>
          <a:spcPts val="0"/>
        </a:spcAft>
        <a:buClrTx/>
        <a:buSzPct val="100000"/>
        <a:buFontTx/>
        <a:buChar char="-"/>
        <a:tabLst/>
        <a:defRPr sz="2200" b="0" i="0" u="none" strike="noStrike" cap="none" spc="0" baseline="0">
          <a:ln>
            <a:noFill/>
          </a:ln>
          <a:solidFill>
            <a:srgbClr val="333F48"/>
          </a:solidFill>
          <a:uFillTx/>
          <a:latin typeface="+mn-lt"/>
          <a:ea typeface="+mn-ea"/>
          <a:cs typeface="+mn-cs"/>
          <a:sym typeface="Calibri"/>
        </a:defRPr>
      </a:lvl5pPr>
      <a:lvl6pPr marL="1031888" marR="0" indent="-293160" algn="l" defTabSz="909315" rtl="0" latinLnBrk="0">
        <a:lnSpc>
          <a:spcPct val="100000"/>
        </a:lnSpc>
        <a:spcBef>
          <a:spcPts val="999"/>
        </a:spcBef>
        <a:spcAft>
          <a:spcPts val="0"/>
        </a:spcAft>
        <a:buClrTx/>
        <a:buSzPct val="100000"/>
        <a:buFontTx/>
        <a:buChar char="-"/>
        <a:tabLst/>
        <a:defRPr sz="2200" b="0" i="0" u="none" strike="noStrike" cap="none" spc="0" baseline="0">
          <a:ln>
            <a:noFill/>
          </a:ln>
          <a:solidFill>
            <a:srgbClr val="333F48"/>
          </a:solidFill>
          <a:uFillTx/>
          <a:latin typeface="+mn-lt"/>
          <a:ea typeface="+mn-ea"/>
          <a:cs typeface="+mn-cs"/>
          <a:sym typeface="Calibri"/>
        </a:defRPr>
      </a:lvl6pPr>
      <a:lvl7pPr marL="0" marR="0" indent="4690830" algn="l" defTabSz="909315" rtl="0" latinLnBrk="0">
        <a:lnSpc>
          <a:spcPct val="100000"/>
        </a:lnSpc>
        <a:spcBef>
          <a:spcPts val="999"/>
        </a:spcBef>
        <a:spcAft>
          <a:spcPts val="0"/>
        </a:spcAft>
        <a:buClrTx/>
        <a:buSzTx/>
        <a:buFontTx/>
        <a:buNone/>
        <a:tabLst/>
        <a:defRPr sz="2200" b="0" i="0" u="none" strike="noStrike" cap="none" spc="0" baseline="0">
          <a:ln>
            <a:noFill/>
          </a:ln>
          <a:solidFill>
            <a:srgbClr val="333F48"/>
          </a:solidFill>
          <a:uFillTx/>
          <a:latin typeface="+mn-lt"/>
          <a:ea typeface="+mn-ea"/>
          <a:cs typeface="+mn-cs"/>
          <a:sym typeface="Calibri"/>
        </a:defRPr>
      </a:lvl7pPr>
      <a:lvl8pPr marL="0" marR="0" indent="5472649" algn="l" defTabSz="909315" rtl="0" latinLnBrk="0">
        <a:lnSpc>
          <a:spcPct val="100000"/>
        </a:lnSpc>
        <a:spcBef>
          <a:spcPts val="999"/>
        </a:spcBef>
        <a:spcAft>
          <a:spcPts val="0"/>
        </a:spcAft>
        <a:buClrTx/>
        <a:buSzTx/>
        <a:buFontTx/>
        <a:buNone/>
        <a:tabLst/>
        <a:defRPr sz="2200" b="0" i="0" u="none" strike="noStrike" cap="none" spc="0" baseline="0">
          <a:ln>
            <a:noFill/>
          </a:ln>
          <a:solidFill>
            <a:srgbClr val="333F48"/>
          </a:solidFill>
          <a:uFillTx/>
          <a:latin typeface="+mn-lt"/>
          <a:ea typeface="+mn-ea"/>
          <a:cs typeface="+mn-cs"/>
          <a:sym typeface="Calibri"/>
        </a:defRPr>
      </a:lvl8pPr>
      <a:lvl9pPr marL="0" marR="0" indent="6254443" algn="l" defTabSz="909315" rtl="0" latinLnBrk="0">
        <a:lnSpc>
          <a:spcPct val="100000"/>
        </a:lnSpc>
        <a:spcBef>
          <a:spcPts val="999"/>
        </a:spcBef>
        <a:spcAft>
          <a:spcPts val="0"/>
        </a:spcAft>
        <a:buClrTx/>
        <a:buSzTx/>
        <a:buFontTx/>
        <a:buNone/>
        <a:tabLst/>
        <a:defRPr sz="2200" b="0" i="0" u="none" strike="noStrike" cap="none" spc="0" baseline="0">
          <a:ln>
            <a:noFill/>
          </a:ln>
          <a:solidFill>
            <a:srgbClr val="333F48"/>
          </a:solidFill>
          <a:uFillTx/>
          <a:latin typeface="+mn-lt"/>
          <a:ea typeface="+mn-ea"/>
          <a:cs typeface="+mn-cs"/>
          <a:sym typeface="Calibri"/>
        </a:defRPr>
      </a:lvl9pPr>
    </p:bodyStyle>
    <p:otherStyle>
      <a:lvl1pPr marL="0" marR="0" indent="0" algn="r" defTabSz="781807"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1pPr>
      <a:lvl2pPr marL="0" marR="0" indent="453935" algn="r" defTabSz="781807"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2pPr>
      <a:lvl3pPr marL="0" marR="0" indent="907893" algn="r" defTabSz="781807"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3pPr>
      <a:lvl4pPr marL="0" marR="0" indent="1361830" algn="r" defTabSz="781807"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4pPr>
      <a:lvl5pPr marL="0" marR="0" indent="1815782" algn="r" defTabSz="781807"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5pPr>
      <a:lvl6pPr marL="0" marR="0" indent="2269736" algn="r" defTabSz="781807"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6pPr>
      <a:lvl7pPr marL="0" marR="0" indent="2723662" algn="r" defTabSz="781807"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7pPr>
      <a:lvl8pPr marL="0" marR="0" indent="3177612" algn="r" defTabSz="781807"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8pPr>
      <a:lvl9pPr marL="0" marR="0" indent="3631556" algn="r" defTabSz="781807"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hape 3"/>
          <p:cNvSpPr>
            <a:spLocks noGrp="1"/>
          </p:cNvSpPr>
          <p:nvPr>
            <p:ph type="title"/>
          </p:nvPr>
        </p:nvSpPr>
        <p:spPr>
          <a:xfrm>
            <a:off x="1005205" y="452931"/>
            <a:ext cx="18093690" cy="2185953"/>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r>
              <a:t>Title Text</a:t>
            </a:r>
          </a:p>
        </p:txBody>
      </p:sp>
      <p:sp>
        <p:nvSpPr>
          <p:cNvPr id="4" name="Shape 4"/>
          <p:cNvSpPr>
            <a:spLocks noGrp="1"/>
          </p:cNvSpPr>
          <p:nvPr>
            <p:ph type="body" idx="1"/>
          </p:nvPr>
        </p:nvSpPr>
        <p:spPr>
          <a:xfrm>
            <a:off x="1005205" y="2638971"/>
            <a:ext cx="18093690" cy="8670503"/>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5" name="Shape 5"/>
          <p:cNvSpPr>
            <a:spLocks noGrp="1"/>
          </p:cNvSpPr>
          <p:nvPr>
            <p:ph type="sldNum" sz="quarter" idx="2"/>
          </p:nvPr>
        </p:nvSpPr>
        <p:spPr>
          <a:xfrm>
            <a:off x="18763464" y="755391"/>
            <a:ext cx="335656" cy="342593"/>
          </a:xfrm>
          <a:prstGeom prst="rect">
            <a:avLst/>
          </a:prstGeom>
          <a:ln w="12700">
            <a:miter lim="400000"/>
          </a:ln>
        </p:spPr>
        <p:txBody>
          <a:bodyPr wrap="none" lIns="0" tIns="0" rIns="0" bIns="0">
            <a:spAutoFit/>
          </a:bodyPr>
          <a:lstStyle>
            <a:lvl1pPr algn="r" defTabSz="781807">
              <a:defRPr sz="2200">
                <a:solidFill>
                  <a:srgbClr val="333E47"/>
                </a:solidFill>
              </a:defRPr>
            </a:lvl1pPr>
          </a:lstStyle>
          <a:p>
            <a:fld id="{86CB4B4D-7CA3-9044-876B-883B54F8677D}" type="slidenum">
              <a:rPr>
                <a:latin typeface="Calibri"/>
                <a:ea typeface="Calibri"/>
                <a:cs typeface="Calibri"/>
              </a:rPr>
              <a:pPr/>
              <a:t>‹#›</a:t>
            </a:fld>
            <a:endParaRPr dirty="0">
              <a:latin typeface="Calibri"/>
              <a:ea typeface="Calibri"/>
              <a:cs typeface="Calibri"/>
            </a:endParaRPr>
          </a:p>
        </p:txBody>
      </p:sp>
    </p:spTree>
    <p:extLst>
      <p:ext uri="{BB962C8B-B14F-4D97-AF65-F5344CB8AC3E}">
        <p14:creationId xmlns:p14="http://schemas.microsoft.com/office/powerpoint/2010/main" val="3077742197"/>
      </p:ext>
    </p:extLst>
  </p:cSld>
  <p:clrMap bg1="lt1" tx1="dk1" bg2="lt2" tx2="dk2" accent1="accent1" accent2="accent2" accent3="accent3" accent4="accent4" accent5="accent5" accent6="accent6" hlink="hlink" folHlink="folHlink"/>
  <p:sldLayoutIdLst>
    <p:sldLayoutId id="2147484272" r:id="rId1"/>
    <p:sldLayoutId id="2147484273" r:id="rId2"/>
    <p:sldLayoutId id="2147484274" r:id="rId3"/>
    <p:sldLayoutId id="2147484275" r:id="rId4"/>
    <p:sldLayoutId id="2147484276" r:id="rId5"/>
    <p:sldLayoutId id="2147484278" r:id="rId6"/>
    <p:sldLayoutId id="2147484279" r:id="rId7"/>
    <p:sldLayoutId id="2147484280" r:id="rId8"/>
    <p:sldLayoutId id="2147484281" r:id="rId9"/>
    <p:sldLayoutId id="2147484282" r:id="rId10"/>
    <p:sldLayoutId id="2147484283" r:id="rId11"/>
    <p:sldLayoutId id="2147484284" r:id="rId12"/>
    <p:sldLayoutId id="2147484285" r:id="rId13"/>
    <p:sldLayoutId id="2147484286" r:id="rId14"/>
    <p:sldLayoutId id="2147484287" r:id="rId15"/>
    <p:sldLayoutId id="2147484288" r:id="rId16"/>
    <p:sldLayoutId id="2147484289" r:id="rId17"/>
    <p:sldLayoutId id="2147484290" r:id="rId18"/>
    <p:sldLayoutId id="2147484291" r:id="rId19"/>
    <p:sldLayoutId id="2147484292" r:id="rId20"/>
    <p:sldLayoutId id="2147484293" r:id="rId21"/>
    <p:sldLayoutId id="2147484294" r:id="rId22"/>
    <p:sldLayoutId id="2147484295" r:id="rId23"/>
    <p:sldLayoutId id="2147484296" r:id="rId24"/>
    <p:sldLayoutId id="2147484297" r:id="rId25"/>
    <p:sldLayoutId id="2147484298" r:id="rId26"/>
    <p:sldLayoutId id="2147484299" r:id="rId27"/>
    <p:sldLayoutId id="2147484300" r:id="rId28"/>
  </p:sldLayoutIdLst>
  <p:transition spd="med"/>
  <p:hf hdr="0" ftr="0" dt="0"/>
  <p:txStyles>
    <p:titleStyle>
      <a:lvl1pPr marL="0" marR="0" indent="0" algn="l" defTabSz="909315" rtl="0" latinLnBrk="0">
        <a:lnSpc>
          <a:spcPct val="80000"/>
        </a:lnSpc>
        <a:spcBef>
          <a:spcPts val="0"/>
        </a:spcBef>
        <a:spcAft>
          <a:spcPts val="0"/>
        </a:spcAft>
        <a:buClrTx/>
        <a:buSzTx/>
        <a:buFontTx/>
        <a:buNone/>
        <a:tabLst/>
        <a:defRPr sz="2900" b="1" i="0" u="none" strike="noStrike" cap="none" spc="0" baseline="0">
          <a:ln>
            <a:noFill/>
          </a:ln>
          <a:solidFill>
            <a:srgbClr val="333F48"/>
          </a:solidFill>
          <a:uFillTx/>
          <a:latin typeface="+mn-lt"/>
          <a:ea typeface="+mn-ea"/>
          <a:cs typeface="+mn-cs"/>
          <a:sym typeface="Calibri"/>
        </a:defRPr>
      </a:lvl1pPr>
      <a:lvl2pPr marL="0" marR="0" indent="0" algn="l" defTabSz="909315" rtl="0" latinLnBrk="0">
        <a:lnSpc>
          <a:spcPct val="80000"/>
        </a:lnSpc>
        <a:spcBef>
          <a:spcPts val="0"/>
        </a:spcBef>
        <a:spcAft>
          <a:spcPts val="0"/>
        </a:spcAft>
        <a:buClrTx/>
        <a:buSzTx/>
        <a:buFontTx/>
        <a:buNone/>
        <a:tabLst/>
        <a:defRPr sz="2900" b="1" i="0" u="none" strike="noStrike" cap="none" spc="0" baseline="0">
          <a:ln>
            <a:noFill/>
          </a:ln>
          <a:solidFill>
            <a:srgbClr val="333F48"/>
          </a:solidFill>
          <a:uFillTx/>
          <a:latin typeface="+mn-lt"/>
          <a:ea typeface="+mn-ea"/>
          <a:cs typeface="+mn-cs"/>
          <a:sym typeface="Calibri"/>
        </a:defRPr>
      </a:lvl2pPr>
      <a:lvl3pPr marL="0" marR="0" indent="0" algn="l" defTabSz="909315" rtl="0" latinLnBrk="0">
        <a:lnSpc>
          <a:spcPct val="80000"/>
        </a:lnSpc>
        <a:spcBef>
          <a:spcPts val="0"/>
        </a:spcBef>
        <a:spcAft>
          <a:spcPts val="0"/>
        </a:spcAft>
        <a:buClrTx/>
        <a:buSzTx/>
        <a:buFontTx/>
        <a:buNone/>
        <a:tabLst/>
        <a:defRPr sz="2900" b="1" i="0" u="none" strike="noStrike" cap="none" spc="0" baseline="0">
          <a:ln>
            <a:noFill/>
          </a:ln>
          <a:solidFill>
            <a:srgbClr val="333F48"/>
          </a:solidFill>
          <a:uFillTx/>
          <a:latin typeface="+mn-lt"/>
          <a:ea typeface="+mn-ea"/>
          <a:cs typeface="+mn-cs"/>
          <a:sym typeface="Calibri"/>
        </a:defRPr>
      </a:lvl3pPr>
      <a:lvl4pPr marL="0" marR="0" indent="0" algn="l" defTabSz="909315" rtl="0" latinLnBrk="0">
        <a:lnSpc>
          <a:spcPct val="80000"/>
        </a:lnSpc>
        <a:spcBef>
          <a:spcPts val="0"/>
        </a:spcBef>
        <a:spcAft>
          <a:spcPts val="0"/>
        </a:spcAft>
        <a:buClrTx/>
        <a:buSzTx/>
        <a:buFontTx/>
        <a:buNone/>
        <a:tabLst/>
        <a:defRPr sz="2900" b="1" i="0" u="none" strike="noStrike" cap="none" spc="0" baseline="0">
          <a:ln>
            <a:noFill/>
          </a:ln>
          <a:solidFill>
            <a:srgbClr val="333F48"/>
          </a:solidFill>
          <a:uFillTx/>
          <a:latin typeface="+mn-lt"/>
          <a:ea typeface="+mn-ea"/>
          <a:cs typeface="+mn-cs"/>
          <a:sym typeface="Calibri"/>
        </a:defRPr>
      </a:lvl4pPr>
      <a:lvl5pPr marL="0" marR="0" indent="0" algn="l" defTabSz="909315" rtl="0" latinLnBrk="0">
        <a:lnSpc>
          <a:spcPct val="80000"/>
        </a:lnSpc>
        <a:spcBef>
          <a:spcPts val="0"/>
        </a:spcBef>
        <a:spcAft>
          <a:spcPts val="0"/>
        </a:spcAft>
        <a:buClrTx/>
        <a:buSzTx/>
        <a:buFontTx/>
        <a:buNone/>
        <a:tabLst/>
        <a:defRPr sz="2900" b="1" i="0" u="none" strike="noStrike" cap="none" spc="0" baseline="0">
          <a:ln>
            <a:noFill/>
          </a:ln>
          <a:solidFill>
            <a:srgbClr val="333F48"/>
          </a:solidFill>
          <a:uFillTx/>
          <a:latin typeface="+mn-lt"/>
          <a:ea typeface="+mn-ea"/>
          <a:cs typeface="+mn-cs"/>
          <a:sym typeface="Calibri"/>
        </a:defRPr>
      </a:lvl5pPr>
      <a:lvl6pPr marL="0" marR="0" indent="0" algn="l" defTabSz="909315" rtl="0" latinLnBrk="0">
        <a:lnSpc>
          <a:spcPct val="80000"/>
        </a:lnSpc>
        <a:spcBef>
          <a:spcPts val="0"/>
        </a:spcBef>
        <a:spcAft>
          <a:spcPts val="0"/>
        </a:spcAft>
        <a:buClrTx/>
        <a:buSzTx/>
        <a:buFontTx/>
        <a:buNone/>
        <a:tabLst/>
        <a:defRPr sz="2900" b="1" i="0" u="none" strike="noStrike" cap="none" spc="0" baseline="0">
          <a:ln>
            <a:noFill/>
          </a:ln>
          <a:solidFill>
            <a:srgbClr val="333F48"/>
          </a:solidFill>
          <a:uFillTx/>
          <a:latin typeface="+mn-lt"/>
          <a:ea typeface="+mn-ea"/>
          <a:cs typeface="+mn-cs"/>
          <a:sym typeface="Calibri"/>
        </a:defRPr>
      </a:lvl6pPr>
      <a:lvl7pPr marL="0" marR="0" indent="0" algn="l" defTabSz="909315" rtl="0" latinLnBrk="0">
        <a:lnSpc>
          <a:spcPct val="80000"/>
        </a:lnSpc>
        <a:spcBef>
          <a:spcPts val="0"/>
        </a:spcBef>
        <a:spcAft>
          <a:spcPts val="0"/>
        </a:spcAft>
        <a:buClrTx/>
        <a:buSzTx/>
        <a:buFontTx/>
        <a:buNone/>
        <a:tabLst/>
        <a:defRPr sz="2900" b="1" i="0" u="none" strike="noStrike" cap="none" spc="0" baseline="0">
          <a:ln>
            <a:noFill/>
          </a:ln>
          <a:solidFill>
            <a:srgbClr val="333F48"/>
          </a:solidFill>
          <a:uFillTx/>
          <a:latin typeface="+mn-lt"/>
          <a:ea typeface="+mn-ea"/>
          <a:cs typeface="+mn-cs"/>
          <a:sym typeface="Calibri"/>
        </a:defRPr>
      </a:lvl7pPr>
      <a:lvl8pPr marL="0" marR="0" indent="0" algn="l" defTabSz="909315" rtl="0" latinLnBrk="0">
        <a:lnSpc>
          <a:spcPct val="80000"/>
        </a:lnSpc>
        <a:spcBef>
          <a:spcPts val="0"/>
        </a:spcBef>
        <a:spcAft>
          <a:spcPts val="0"/>
        </a:spcAft>
        <a:buClrTx/>
        <a:buSzTx/>
        <a:buFontTx/>
        <a:buNone/>
        <a:tabLst/>
        <a:defRPr sz="2900" b="1" i="0" u="none" strike="noStrike" cap="none" spc="0" baseline="0">
          <a:ln>
            <a:noFill/>
          </a:ln>
          <a:solidFill>
            <a:srgbClr val="333F48"/>
          </a:solidFill>
          <a:uFillTx/>
          <a:latin typeface="+mn-lt"/>
          <a:ea typeface="+mn-ea"/>
          <a:cs typeface="+mn-cs"/>
          <a:sym typeface="Calibri"/>
        </a:defRPr>
      </a:lvl8pPr>
      <a:lvl9pPr marL="0" marR="0" indent="0" algn="l" defTabSz="909315" rtl="0" latinLnBrk="0">
        <a:lnSpc>
          <a:spcPct val="80000"/>
        </a:lnSpc>
        <a:spcBef>
          <a:spcPts val="0"/>
        </a:spcBef>
        <a:spcAft>
          <a:spcPts val="0"/>
        </a:spcAft>
        <a:buClrTx/>
        <a:buSzTx/>
        <a:buFontTx/>
        <a:buNone/>
        <a:tabLst/>
        <a:defRPr sz="2900" b="1" i="0" u="none" strike="noStrike" cap="none" spc="0" baseline="0">
          <a:ln>
            <a:noFill/>
          </a:ln>
          <a:solidFill>
            <a:srgbClr val="333F48"/>
          </a:solidFill>
          <a:uFillTx/>
          <a:latin typeface="+mn-lt"/>
          <a:ea typeface="+mn-ea"/>
          <a:cs typeface="+mn-cs"/>
          <a:sym typeface="Calibri"/>
        </a:defRPr>
      </a:lvl9pPr>
    </p:titleStyle>
    <p:bodyStyle>
      <a:lvl1pPr marL="0" marR="0" indent="0" algn="l" defTabSz="909315" rtl="0" latinLnBrk="0">
        <a:lnSpc>
          <a:spcPct val="100000"/>
        </a:lnSpc>
        <a:spcBef>
          <a:spcPts val="999"/>
        </a:spcBef>
        <a:spcAft>
          <a:spcPts val="0"/>
        </a:spcAft>
        <a:buClrTx/>
        <a:buSzTx/>
        <a:buFontTx/>
        <a:buNone/>
        <a:tabLst/>
        <a:defRPr sz="2200" b="0" i="0" u="none" strike="noStrike" cap="none" spc="0" baseline="0">
          <a:ln>
            <a:noFill/>
          </a:ln>
          <a:solidFill>
            <a:srgbClr val="333F48"/>
          </a:solidFill>
          <a:uFillTx/>
          <a:latin typeface="+mn-lt"/>
          <a:ea typeface="+mn-ea"/>
          <a:cs typeface="+mn-cs"/>
          <a:sym typeface="Calibri"/>
        </a:defRPr>
      </a:lvl1pPr>
      <a:lvl2pPr marL="0" marR="0" indent="0" algn="l" defTabSz="909315" rtl="0" latinLnBrk="0">
        <a:lnSpc>
          <a:spcPct val="100000"/>
        </a:lnSpc>
        <a:spcBef>
          <a:spcPts val="999"/>
        </a:spcBef>
        <a:spcAft>
          <a:spcPts val="0"/>
        </a:spcAft>
        <a:buClrTx/>
        <a:buSzTx/>
        <a:buFontTx/>
        <a:buNone/>
        <a:tabLst/>
        <a:defRPr sz="2200" b="0" i="0" u="none" strike="noStrike" cap="none" spc="0" baseline="0">
          <a:ln>
            <a:noFill/>
          </a:ln>
          <a:solidFill>
            <a:srgbClr val="333F48"/>
          </a:solidFill>
          <a:uFillTx/>
          <a:latin typeface="+mn-lt"/>
          <a:ea typeface="+mn-ea"/>
          <a:cs typeface="+mn-cs"/>
          <a:sym typeface="Calibri"/>
        </a:defRPr>
      </a:lvl2pPr>
      <a:lvl3pPr marL="246230" marR="0" indent="-246230" algn="l" defTabSz="909315" rtl="0" latinLnBrk="0">
        <a:lnSpc>
          <a:spcPct val="100000"/>
        </a:lnSpc>
        <a:spcBef>
          <a:spcPts val="999"/>
        </a:spcBef>
        <a:spcAft>
          <a:spcPts val="0"/>
        </a:spcAft>
        <a:buClrTx/>
        <a:buSzPct val="100000"/>
        <a:buFontTx/>
        <a:buChar char="-"/>
        <a:tabLst/>
        <a:defRPr sz="2200" b="0" i="0" u="none" strike="noStrike" cap="none" spc="0" baseline="0">
          <a:ln>
            <a:noFill/>
          </a:ln>
          <a:solidFill>
            <a:srgbClr val="333F48"/>
          </a:solidFill>
          <a:uFillTx/>
          <a:latin typeface="+mn-lt"/>
          <a:ea typeface="+mn-ea"/>
          <a:cs typeface="+mn-cs"/>
          <a:sym typeface="Calibri"/>
        </a:defRPr>
      </a:lvl3pPr>
      <a:lvl4pPr marL="492478" marR="0" indent="-246230" algn="l" defTabSz="909315" rtl="0" latinLnBrk="0">
        <a:lnSpc>
          <a:spcPct val="100000"/>
        </a:lnSpc>
        <a:spcBef>
          <a:spcPts val="999"/>
        </a:spcBef>
        <a:spcAft>
          <a:spcPts val="0"/>
        </a:spcAft>
        <a:buClrTx/>
        <a:buSzPct val="100000"/>
        <a:buFontTx/>
        <a:buChar char="-"/>
        <a:tabLst/>
        <a:defRPr sz="2200" b="0" i="0" u="none" strike="noStrike" cap="none" spc="0" baseline="0">
          <a:ln>
            <a:noFill/>
          </a:ln>
          <a:solidFill>
            <a:srgbClr val="333F48"/>
          </a:solidFill>
          <a:uFillTx/>
          <a:latin typeface="+mn-lt"/>
          <a:ea typeface="+mn-ea"/>
          <a:cs typeface="+mn-cs"/>
          <a:sym typeface="Calibri"/>
        </a:defRPr>
      </a:lvl4pPr>
      <a:lvl5pPr marL="738719" marR="0" indent="-246230" algn="l" defTabSz="909315" rtl="0" latinLnBrk="0">
        <a:lnSpc>
          <a:spcPct val="100000"/>
        </a:lnSpc>
        <a:spcBef>
          <a:spcPts val="999"/>
        </a:spcBef>
        <a:spcAft>
          <a:spcPts val="0"/>
        </a:spcAft>
        <a:buClrTx/>
        <a:buSzPct val="100000"/>
        <a:buFontTx/>
        <a:buChar char="-"/>
        <a:tabLst/>
        <a:defRPr sz="2200" b="0" i="0" u="none" strike="noStrike" cap="none" spc="0" baseline="0">
          <a:ln>
            <a:noFill/>
          </a:ln>
          <a:solidFill>
            <a:srgbClr val="333F48"/>
          </a:solidFill>
          <a:uFillTx/>
          <a:latin typeface="+mn-lt"/>
          <a:ea typeface="+mn-ea"/>
          <a:cs typeface="+mn-cs"/>
          <a:sym typeface="Calibri"/>
        </a:defRPr>
      </a:lvl5pPr>
      <a:lvl6pPr marL="1031888" marR="0" indent="-293160" algn="l" defTabSz="909315" rtl="0" latinLnBrk="0">
        <a:lnSpc>
          <a:spcPct val="100000"/>
        </a:lnSpc>
        <a:spcBef>
          <a:spcPts val="999"/>
        </a:spcBef>
        <a:spcAft>
          <a:spcPts val="0"/>
        </a:spcAft>
        <a:buClrTx/>
        <a:buSzPct val="100000"/>
        <a:buFontTx/>
        <a:buChar char="-"/>
        <a:tabLst/>
        <a:defRPr sz="2200" b="0" i="0" u="none" strike="noStrike" cap="none" spc="0" baseline="0">
          <a:ln>
            <a:noFill/>
          </a:ln>
          <a:solidFill>
            <a:srgbClr val="333F48"/>
          </a:solidFill>
          <a:uFillTx/>
          <a:latin typeface="+mn-lt"/>
          <a:ea typeface="+mn-ea"/>
          <a:cs typeface="+mn-cs"/>
          <a:sym typeface="Calibri"/>
        </a:defRPr>
      </a:lvl6pPr>
      <a:lvl7pPr marL="0" marR="0" indent="4690830" algn="l" defTabSz="909315" rtl="0" latinLnBrk="0">
        <a:lnSpc>
          <a:spcPct val="100000"/>
        </a:lnSpc>
        <a:spcBef>
          <a:spcPts val="999"/>
        </a:spcBef>
        <a:spcAft>
          <a:spcPts val="0"/>
        </a:spcAft>
        <a:buClrTx/>
        <a:buSzTx/>
        <a:buFontTx/>
        <a:buNone/>
        <a:tabLst/>
        <a:defRPr sz="2200" b="0" i="0" u="none" strike="noStrike" cap="none" spc="0" baseline="0">
          <a:ln>
            <a:noFill/>
          </a:ln>
          <a:solidFill>
            <a:srgbClr val="333F48"/>
          </a:solidFill>
          <a:uFillTx/>
          <a:latin typeface="+mn-lt"/>
          <a:ea typeface="+mn-ea"/>
          <a:cs typeface="+mn-cs"/>
          <a:sym typeface="Calibri"/>
        </a:defRPr>
      </a:lvl7pPr>
      <a:lvl8pPr marL="0" marR="0" indent="5472649" algn="l" defTabSz="909315" rtl="0" latinLnBrk="0">
        <a:lnSpc>
          <a:spcPct val="100000"/>
        </a:lnSpc>
        <a:spcBef>
          <a:spcPts val="999"/>
        </a:spcBef>
        <a:spcAft>
          <a:spcPts val="0"/>
        </a:spcAft>
        <a:buClrTx/>
        <a:buSzTx/>
        <a:buFontTx/>
        <a:buNone/>
        <a:tabLst/>
        <a:defRPr sz="2200" b="0" i="0" u="none" strike="noStrike" cap="none" spc="0" baseline="0">
          <a:ln>
            <a:noFill/>
          </a:ln>
          <a:solidFill>
            <a:srgbClr val="333F48"/>
          </a:solidFill>
          <a:uFillTx/>
          <a:latin typeface="+mn-lt"/>
          <a:ea typeface="+mn-ea"/>
          <a:cs typeface="+mn-cs"/>
          <a:sym typeface="Calibri"/>
        </a:defRPr>
      </a:lvl8pPr>
      <a:lvl9pPr marL="0" marR="0" indent="6254443" algn="l" defTabSz="909315" rtl="0" latinLnBrk="0">
        <a:lnSpc>
          <a:spcPct val="100000"/>
        </a:lnSpc>
        <a:spcBef>
          <a:spcPts val="999"/>
        </a:spcBef>
        <a:spcAft>
          <a:spcPts val="0"/>
        </a:spcAft>
        <a:buClrTx/>
        <a:buSzTx/>
        <a:buFontTx/>
        <a:buNone/>
        <a:tabLst/>
        <a:defRPr sz="2200" b="0" i="0" u="none" strike="noStrike" cap="none" spc="0" baseline="0">
          <a:ln>
            <a:noFill/>
          </a:ln>
          <a:solidFill>
            <a:srgbClr val="333F48"/>
          </a:solidFill>
          <a:uFillTx/>
          <a:latin typeface="+mn-lt"/>
          <a:ea typeface="+mn-ea"/>
          <a:cs typeface="+mn-cs"/>
          <a:sym typeface="Calibri"/>
        </a:defRPr>
      </a:lvl9pPr>
    </p:bodyStyle>
    <p:otherStyle>
      <a:lvl1pPr marL="0" marR="0" indent="0" algn="r" defTabSz="781807"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1pPr>
      <a:lvl2pPr marL="0" marR="0" indent="453935" algn="r" defTabSz="781807"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2pPr>
      <a:lvl3pPr marL="0" marR="0" indent="907893" algn="r" defTabSz="781807"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3pPr>
      <a:lvl4pPr marL="0" marR="0" indent="1361830" algn="r" defTabSz="781807"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4pPr>
      <a:lvl5pPr marL="0" marR="0" indent="1815782" algn="r" defTabSz="781807"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5pPr>
      <a:lvl6pPr marL="0" marR="0" indent="2269736" algn="r" defTabSz="781807"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6pPr>
      <a:lvl7pPr marL="0" marR="0" indent="2723662" algn="r" defTabSz="781807"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7pPr>
      <a:lvl8pPr marL="0" marR="0" indent="3177612" algn="r" defTabSz="781807"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8pPr>
      <a:lvl9pPr marL="0" marR="0" indent="3631556" algn="r" defTabSz="781807"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hape 3"/>
          <p:cNvSpPr>
            <a:spLocks noGrp="1"/>
          </p:cNvSpPr>
          <p:nvPr>
            <p:ph type="title"/>
          </p:nvPr>
        </p:nvSpPr>
        <p:spPr>
          <a:xfrm>
            <a:off x="1005205" y="452897"/>
            <a:ext cx="18093690" cy="2185952"/>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r>
              <a:t>Title Text</a:t>
            </a:r>
          </a:p>
        </p:txBody>
      </p:sp>
      <p:sp>
        <p:nvSpPr>
          <p:cNvPr id="4" name="Shape 4"/>
          <p:cNvSpPr>
            <a:spLocks noGrp="1"/>
          </p:cNvSpPr>
          <p:nvPr>
            <p:ph type="body" idx="1"/>
          </p:nvPr>
        </p:nvSpPr>
        <p:spPr>
          <a:xfrm>
            <a:off x="1005205" y="2638849"/>
            <a:ext cx="18093690" cy="8670503"/>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5" name="Shape 5"/>
          <p:cNvSpPr>
            <a:spLocks noGrp="1"/>
          </p:cNvSpPr>
          <p:nvPr>
            <p:ph type="sldNum" sz="quarter" idx="2"/>
          </p:nvPr>
        </p:nvSpPr>
        <p:spPr>
          <a:xfrm>
            <a:off x="18616395" y="755345"/>
            <a:ext cx="482504" cy="492719"/>
          </a:xfrm>
          <a:prstGeom prst="rect">
            <a:avLst/>
          </a:prstGeom>
          <a:ln w="12700">
            <a:miter lim="400000"/>
          </a:ln>
        </p:spPr>
        <p:txBody>
          <a:bodyPr wrap="none" lIns="0" tIns="0" rIns="0" bIns="0">
            <a:spAutoFit/>
          </a:bodyPr>
          <a:lstStyle>
            <a:lvl1pPr algn="r" defTabSz="785807">
              <a:defRPr sz="3200">
                <a:solidFill>
                  <a:srgbClr val="333E47"/>
                </a:solidFill>
              </a:defRPr>
            </a:lvl1pPr>
          </a:lstStyle>
          <a:p>
            <a:pPr hangingPunct="0"/>
            <a:fld id="{86CB4B4D-7CA3-9044-876B-883B54F8677D}" type="slidenum">
              <a:rPr lang="uk-UA" kern="0" smtClean="0">
                <a:latin typeface="Calibri"/>
                <a:ea typeface="Calibri"/>
                <a:cs typeface="Calibri"/>
                <a:sym typeface="Calibri"/>
              </a:rPr>
              <a:pPr hangingPunct="0"/>
              <a:t>‹#›</a:t>
            </a:fld>
            <a:endParaRPr lang="uk-UA" kern="0" dirty="0">
              <a:latin typeface="Calibri"/>
              <a:ea typeface="Calibri"/>
              <a:cs typeface="Calibri"/>
              <a:sym typeface="Calibri"/>
            </a:endParaRPr>
          </a:p>
        </p:txBody>
      </p:sp>
    </p:spTree>
    <p:extLst>
      <p:ext uri="{BB962C8B-B14F-4D97-AF65-F5344CB8AC3E}">
        <p14:creationId xmlns:p14="http://schemas.microsoft.com/office/powerpoint/2010/main" val="1025956349"/>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 id="2147484313" r:id="rId12"/>
    <p:sldLayoutId id="2147484314" r:id="rId13"/>
    <p:sldLayoutId id="2147484315" r:id="rId14"/>
    <p:sldLayoutId id="2147484316" r:id="rId15"/>
    <p:sldLayoutId id="2147484317" r:id="rId16"/>
    <p:sldLayoutId id="2147484318" r:id="rId17"/>
    <p:sldLayoutId id="2147484319" r:id="rId18"/>
    <p:sldLayoutId id="2147484320" r:id="rId19"/>
    <p:sldLayoutId id="2147484321" r:id="rId20"/>
    <p:sldLayoutId id="2147484322" r:id="rId21"/>
    <p:sldLayoutId id="2147484323" r:id="rId22"/>
    <p:sldLayoutId id="2147484324" r:id="rId23"/>
    <p:sldLayoutId id="2147484325" r:id="rId24"/>
    <p:sldLayoutId id="2147484326" r:id="rId25"/>
    <p:sldLayoutId id="2147484327" r:id="rId26"/>
    <p:sldLayoutId id="2147484328" r:id="rId27"/>
    <p:sldLayoutId id="2147484329" r:id="rId28"/>
    <p:sldLayoutId id="2147484330" r:id="rId29"/>
    <p:sldLayoutId id="2147484331" r:id="rId30"/>
    <p:sldLayoutId id="2147484332" r:id="rId31"/>
    <p:sldLayoutId id="2147484333" r:id="rId32"/>
    <p:sldLayoutId id="2147484334" r:id="rId33"/>
    <p:sldLayoutId id="2147484335" r:id="rId34"/>
    <p:sldLayoutId id="2147484336" r:id="rId35"/>
    <p:sldLayoutId id="2147484337" r:id="rId36"/>
    <p:sldLayoutId id="2147484338" r:id="rId37"/>
    <p:sldLayoutId id="2147484339" r:id="rId38"/>
    <p:sldLayoutId id="2147484340" r:id="rId39"/>
    <p:sldLayoutId id="2147484341" r:id="rId40"/>
    <p:sldLayoutId id="2147484342" r:id="rId41"/>
    <p:sldLayoutId id="2147484343" r:id="rId42"/>
    <p:sldLayoutId id="2147484344" r:id="rId43"/>
    <p:sldLayoutId id="2147484345" r:id="rId44"/>
    <p:sldLayoutId id="2147484346" r:id="rId45"/>
    <p:sldLayoutId id="2147484347" r:id="rId46"/>
    <p:sldLayoutId id="2147484348" r:id="rId47"/>
    <p:sldLayoutId id="2147484349" r:id="rId48"/>
    <p:sldLayoutId id="2147484350" r:id="rId49"/>
    <p:sldLayoutId id="2147484351" r:id="rId50"/>
    <p:sldLayoutId id="2147484352" r:id="rId51"/>
    <p:sldLayoutId id="2147484353" r:id="rId52"/>
  </p:sldLayoutIdLst>
  <p:transition spd="med"/>
  <p:hf hdr="0" ftr="0" dt="0"/>
  <p:txStyles>
    <p:titleStyle>
      <a:lvl1pPr marL="0" marR="0" indent="0" algn="l" defTabSz="913976"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1pPr>
      <a:lvl2pPr marL="0" marR="0" indent="0" algn="l" defTabSz="913976"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2pPr>
      <a:lvl3pPr marL="0" marR="0" indent="0" algn="l" defTabSz="913976"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3pPr>
      <a:lvl4pPr marL="0" marR="0" indent="0" algn="l" defTabSz="913976"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4pPr>
      <a:lvl5pPr marL="0" marR="0" indent="0" algn="l" defTabSz="913976"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5pPr>
      <a:lvl6pPr marL="0" marR="0" indent="0" algn="l" defTabSz="913976"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6pPr>
      <a:lvl7pPr marL="0" marR="0" indent="0" algn="l" defTabSz="913976"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7pPr>
      <a:lvl8pPr marL="0" marR="0" indent="0" algn="l" defTabSz="913976"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8pPr>
      <a:lvl9pPr marL="0" marR="0" indent="0" algn="l" defTabSz="913976"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9pPr>
    </p:titleStyle>
    <p:bodyStyle>
      <a:lvl1pPr marL="0" marR="0" indent="0" algn="l" defTabSz="913976" rtl="0" latinLnBrk="0">
        <a:lnSpc>
          <a:spcPct val="100000"/>
        </a:lnSpc>
        <a:spcBef>
          <a:spcPts val="1000"/>
        </a:spcBef>
        <a:spcAft>
          <a:spcPts val="0"/>
        </a:spcAft>
        <a:buClrTx/>
        <a:buSzTx/>
        <a:buFontTx/>
        <a:buNone/>
        <a:tabLst/>
        <a:defRPr sz="2200" b="0" i="0" u="none" strike="noStrike" cap="none" spc="0" baseline="0">
          <a:ln>
            <a:noFill/>
          </a:ln>
          <a:solidFill>
            <a:srgbClr val="333F48"/>
          </a:solidFill>
          <a:uFillTx/>
          <a:latin typeface="+mn-lt"/>
          <a:ea typeface="+mn-ea"/>
          <a:cs typeface="+mn-cs"/>
          <a:sym typeface="Calibri"/>
        </a:defRPr>
      </a:lvl1pPr>
      <a:lvl2pPr marL="0" marR="0" indent="0" algn="l" defTabSz="913976" rtl="0" latinLnBrk="0">
        <a:lnSpc>
          <a:spcPct val="100000"/>
        </a:lnSpc>
        <a:spcBef>
          <a:spcPts val="1000"/>
        </a:spcBef>
        <a:spcAft>
          <a:spcPts val="0"/>
        </a:spcAft>
        <a:buClrTx/>
        <a:buSzTx/>
        <a:buFontTx/>
        <a:buNone/>
        <a:tabLst/>
        <a:defRPr sz="2200" b="0" i="0" u="none" strike="noStrike" cap="none" spc="0" baseline="0">
          <a:ln>
            <a:noFill/>
          </a:ln>
          <a:solidFill>
            <a:srgbClr val="333F48"/>
          </a:solidFill>
          <a:uFillTx/>
          <a:latin typeface="+mn-lt"/>
          <a:ea typeface="+mn-ea"/>
          <a:cs typeface="+mn-cs"/>
          <a:sym typeface="Calibri"/>
        </a:defRPr>
      </a:lvl2pPr>
      <a:lvl3pPr marL="247500" marR="0" indent="-247500" algn="l" defTabSz="913976" rtl="0" latinLnBrk="0">
        <a:lnSpc>
          <a:spcPct val="100000"/>
        </a:lnSpc>
        <a:spcBef>
          <a:spcPts val="1000"/>
        </a:spcBef>
        <a:spcAft>
          <a:spcPts val="0"/>
        </a:spcAft>
        <a:buClrTx/>
        <a:buSzPct val="100000"/>
        <a:buFontTx/>
        <a:buChar char="-"/>
        <a:tabLst/>
        <a:defRPr sz="2200" b="0" i="0" u="none" strike="noStrike" cap="none" spc="0" baseline="0">
          <a:ln>
            <a:noFill/>
          </a:ln>
          <a:solidFill>
            <a:srgbClr val="333F48"/>
          </a:solidFill>
          <a:uFillTx/>
          <a:latin typeface="+mn-lt"/>
          <a:ea typeface="+mn-ea"/>
          <a:cs typeface="+mn-cs"/>
          <a:sym typeface="Calibri"/>
        </a:defRPr>
      </a:lvl3pPr>
      <a:lvl4pPr marL="494997" marR="0" indent="-247500" algn="l" defTabSz="913976" rtl="0" latinLnBrk="0">
        <a:lnSpc>
          <a:spcPct val="100000"/>
        </a:lnSpc>
        <a:spcBef>
          <a:spcPts val="1000"/>
        </a:spcBef>
        <a:spcAft>
          <a:spcPts val="0"/>
        </a:spcAft>
        <a:buClrTx/>
        <a:buSzPct val="100000"/>
        <a:buFontTx/>
        <a:buChar char="-"/>
        <a:tabLst/>
        <a:defRPr sz="2200" b="0" i="0" u="none" strike="noStrike" cap="none" spc="0" baseline="0">
          <a:ln>
            <a:noFill/>
          </a:ln>
          <a:solidFill>
            <a:srgbClr val="333F48"/>
          </a:solidFill>
          <a:uFillTx/>
          <a:latin typeface="+mn-lt"/>
          <a:ea typeface="+mn-ea"/>
          <a:cs typeface="+mn-cs"/>
          <a:sym typeface="Calibri"/>
        </a:defRPr>
      </a:lvl4pPr>
      <a:lvl5pPr marL="742495" marR="0" indent="-247500" algn="l" defTabSz="913976" rtl="0" latinLnBrk="0">
        <a:lnSpc>
          <a:spcPct val="100000"/>
        </a:lnSpc>
        <a:spcBef>
          <a:spcPts val="1000"/>
        </a:spcBef>
        <a:spcAft>
          <a:spcPts val="0"/>
        </a:spcAft>
        <a:buClrTx/>
        <a:buSzPct val="100000"/>
        <a:buFontTx/>
        <a:buChar char="-"/>
        <a:tabLst/>
        <a:defRPr sz="2200" b="0" i="0" u="none" strike="noStrike" cap="none" spc="0" baseline="0">
          <a:ln>
            <a:noFill/>
          </a:ln>
          <a:solidFill>
            <a:srgbClr val="333F48"/>
          </a:solidFill>
          <a:uFillTx/>
          <a:latin typeface="+mn-lt"/>
          <a:ea typeface="+mn-ea"/>
          <a:cs typeface="+mn-cs"/>
          <a:sym typeface="Calibri"/>
        </a:defRPr>
      </a:lvl5pPr>
      <a:lvl6pPr marL="1037176" marR="0" indent="-294677" algn="l" defTabSz="913976" rtl="0" latinLnBrk="0">
        <a:lnSpc>
          <a:spcPct val="100000"/>
        </a:lnSpc>
        <a:spcBef>
          <a:spcPts val="1000"/>
        </a:spcBef>
        <a:spcAft>
          <a:spcPts val="0"/>
        </a:spcAft>
        <a:buClrTx/>
        <a:buSzPct val="100000"/>
        <a:buFontTx/>
        <a:buChar char="-"/>
        <a:tabLst/>
        <a:defRPr sz="2200" b="0" i="0" u="none" strike="noStrike" cap="none" spc="0" baseline="0">
          <a:ln>
            <a:noFill/>
          </a:ln>
          <a:solidFill>
            <a:srgbClr val="333F48"/>
          </a:solidFill>
          <a:uFillTx/>
          <a:latin typeface="+mn-lt"/>
          <a:ea typeface="+mn-ea"/>
          <a:cs typeface="+mn-cs"/>
          <a:sym typeface="Calibri"/>
        </a:defRPr>
      </a:lvl6pPr>
      <a:lvl7pPr marL="0" marR="0" indent="4714839" algn="l" defTabSz="913976" rtl="0" latinLnBrk="0">
        <a:lnSpc>
          <a:spcPct val="100000"/>
        </a:lnSpc>
        <a:spcBef>
          <a:spcPts val="1000"/>
        </a:spcBef>
        <a:spcAft>
          <a:spcPts val="0"/>
        </a:spcAft>
        <a:buClrTx/>
        <a:buSzTx/>
        <a:buFontTx/>
        <a:buNone/>
        <a:tabLst/>
        <a:defRPr sz="2200" b="0" i="0" u="none" strike="noStrike" cap="none" spc="0" baseline="0">
          <a:ln>
            <a:noFill/>
          </a:ln>
          <a:solidFill>
            <a:srgbClr val="333F48"/>
          </a:solidFill>
          <a:uFillTx/>
          <a:latin typeface="+mn-lt"/>
          <a:ea typeface="+mn-ea"/>
          <a:cs typeface="+mn-cs"/>
          <a:sym typeface="Calibri"/>
        </a:defRPr>
      </a:lvl7pPr>
      <a:lvl8pPr marL="0" marR="0" indent="5500647" algn="l" defTabSz="913976" rtl="0" latinLnBrk="0">
        <a:lnSpc>
          <a:spcPct val="100000"/>
        </a:lnSpc>
        <a:spcBef>
          <a:spcPts val="1000"/>
        </a:spcBef>
        <a:spcAft>
          <a:spcPts val="0"/>
        </a:spcAft>
        <a:buClrTx/>
        <a:buSzTx/>
        <a:buFontTx/>
        <a:buNone/>
        <a:tabLst/>
        <a:defRPr sz="2200" b="0" i="0" u="none" strike="noStrike" cap="none" spc="0" baseline="0">
          <a:ln>
            <a:noFill/>
          </a:ln>
          <a:solidFill>
            <a:srgbClr val="333F48"/>
          </a:solidFill>
          <a:uFillTx/>
          <a:latin typeface="+mn-lt"/>
          <a:ea typeface="+mn-ea"/>
          <a:cs typeface="+mn-cs"/>
          <a:sym typeface="Calibri"/>
        </a:defRPr>
      </a:lvl8pPr>
      <a:lvl9pPr marL="0" marR="0" indent="6286468" algn="l" defTabSz="913976" rtl="0" latinLnBrk="0">
        <a:lnSpc>
          <a:spcPct val="100000"/>
        </a:lnSpc>
        <a:spcBef>
          <a:spcPts val="1000"/>
        </a:spcBef>
        <a:spcAft>
          <a:spcPts val="0"/>
        </a:spcAft>
        <a:buClrTx/>
        <a:buSzTx/>
        <a:buFontTx/>
        <a:buNone/>
        <a:tabLst/>
        <a:defRPr sz="2200" b="0" i="0" u="none" strike="noStrike" cap="none" spc="0" baseline="0">
          <a:ln>
            <a:noFill/>
          </a:ln>
          <a:solidFill>
            <a:srgbClr val="333F48"/>
          </a:solidFill>
          <a:uFillTx/>
          <a:latin typeface="+mn-lt"/>
          <a:ea typeface="+mn-ea"/>
          <a:cs typeface="+mn-cs"/>
          <a:sym typeface="Calibri"/>
        </a:defRPr>
      </a:lvl9pPr>
    </p:bodyStyle>
    <p:otherStyle>
      <a:lvl1pPr marL="0" marR="0" indent="0" algn="r" defTabSz="785807"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1pPr>
      <a:lvl2pPr marL="0" marR="0" indent="456261" algn="r" defTabSz="785807"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2pPr>
      <a:lvl3pPr marL="0" marR="0" indent="912539" algn="r" defTabSz="785807"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3pPr>
      <a:lvl4pPr marL="0" marR="0" indent="1368808" algn="r" defTabSz="785807"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4pPr>
      <a:lvl5pPr marL="0" marR="0" indent="1825084" algn="r" defTabSz="785807"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5pPr>
      <a:lvl6pPr marL="0" marR="0" indent="2281355" algn="r" defTabSz="785807"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6pPr>
      <a:lvl7pPr marL="0" marR="0" indent="2737619" algn="r" defTabSz="785807"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7pPr>
      <a:lvl8pPr marL="0" marR="0" indent="3193885" algn="r" defTabSz="785807"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8pPr>
      <a:lvl9pPr marL="0" marR="0" indent="3650156" algn="r" defTabSz="785807"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1150200"/>
      </p:ext>
    </p:extLst>
  </p:cSld>
  <p:clrMap bg1="lt1" tx1="dk1" bg2="lt2" tx2="dk2" accent1="accent1" accent2="accent2" accent3="accent3" accent4="accent4" accent5="accent5" accent6="accent6" hlink="hlink" folHlink="folHlink"/>
  <p:sldLayoutIdLst>
    <p:sldLayoutId id="2147484358" r:id="rId1"/>
    <p:sldLayoutId id="2147484359" r:id="rId2"/>
    <p:sldLayoutId id="2147484360" r:id="rId3"/>
    <p:sldLayoutId id="2147484361" r:id="rId4"/>
    <p:sldLayoutId id="2147484362" r:id="rId5"/>
    <p:sldLayoutId id="2147484363" r:id="rId6"/>
    <p:sldLayoutId id="2147484364" r:id="rId7"/>
    <p:sldLayoutId id="2147484365" r:id="rId8"/>
    <p:sldLayoutId id="2147484366" r:id="rId9"/>
    <p:sldLayoutId id="2147484367" r:id="rId10"/>
    <p:sldLayoutId id="2147484368" r:id="rId11"/>
    <p:sldLayoutId id="2147484369" r:id="rId12"/>
    <p:sldLayoutId id="2147484370" r:id="rId13"/>
    <p:sldLayoutId id="2147484371" r:id="rId14"/>
    <p:sldLayoutId id="2147484372" r:id="rId15"/>
    <p:sldLayoutId id="2147484373" r:id="rId16"/>
    <p:sldLayoutId id="2147484374" r:id="rId17"/>
    <p:sldLayoutId id="2147484375" r:id="rId18"/>
  </p:sldLayoutIdLst>
  <p:txStyles>
    <p:titleStyle>
      <a:lvl1pPr algn="l" defTabSz="1506381" rtl="0" eaLnBrk="1" latinLnBrk="0" hangingPunct="1">
        <a:lnSpc>
          <a:spcPct val="90000"/>
        </a:lnSpc>
        <a:spcBef>
          <a:spcPct val="0"/>
        </a:spcBef>
        <a:buNone/>
        <a:defRPr sz="7300" kern="1200">
          <a:solidFill>
            <a:schemeClr val="tx1"/>
          </a:solidFill>
          <a:latin typeface="+mj-lt"/>
          <a:ea typeface="+mj-ea"/>
          <a:cs typeface="+mj-cs"/>
        </a:defRPr>
      </a:lvl1pPr>
    </p:titleStyle>
    <p:bodyStyle>
      <a:lvl1pPr marL="376597" indent="-376597" algn="l" defTabSz="1506381" rtl="0" eaLnBrk="1" latinLnBrk="0" hangingPunct="1">
        <a:lnSpc>
          <a:spcPct val="90000"/>
        </a:lnSpc>
        <a:spcBef>
          <a:spcPts val="1649"/>
        </a:spcBef>
        <a:buFont typeface="Arial" panose="020B0604020202020204" pitchFamily="34" charset="0"/>
        <a:buChar char="•"/>
        <a:defRPr sz="4600" kern="1200">
          <a:solidFill>
            <a:schemeClr val="tx1"/>
          </a:solidFill>
          <a:latin typeface="+mn-lt"/>
          <a:ea typeface="+mn-ea"/>
          <a:cs typeface="+mn-cs"/>
        </a:defRPr>
      </a:lvl1pPr>
      <a:lvl2pPr marL="1129792" indent="-376597" algn="l" defTabSz="1506381" rtl="0" eaLnBrk="1" latinLnBrk="0" hangingPunct="1">
        <a:lnSpc>
          <a:spcPct val="90000"/>
        </a:lnSpc>
        <a:spcBef>
          <a:spcPts val="824"/>
        </a:spcBef>
        <a:buFont typeface="Arial" panose="020B0604020202020204" pitchFamily="34" charset="0"/>
        <a:buChar char="•"/>
        <a:defRPr sz="4000" kern="1200">
          <a:solidFill>
            <a:schemeClr val="tx1"/>
          </a:solidFill>
          <a:latin typeface="+mn-lt"/>
          <a:ea typeface="+mn-ea"/>
          <a:cs typeface="+mn-cs"/>
        </a:defRPr>
      </a:lvl2pPr>
      <a:lvl3pPr marL="1882979" indent="-376597" algn="l" defTabSz="1506381" rtl="0" eaLnBrk="1" latinLnBrk="0" hangingPunct="1">
        <a:lnSpc>
          <a:spcPct val="90000"/>
        </a:lnSpc>
        <a:spcBef>
          <a:spcPts val="824"/>
        </a:spcBef>
        <a:buFont typeface="Arial" panose="020B0604020202020204" pitchFamily="34" charset="0"/>
        <a:buChar char="•"/>
        <a:defRPr sz="3300" kern="1200">
          <a:solidFill>
            <a:schemeClr val="tx1"/>
          </a:solidFill>
          <a:latin typeface="+mn-lt"/>
          <a:ea typeface="+mn-ea"/>
          <a:cs typeface="+mn-cs"/>
        </a:defRPr>
      </a:lvl3pPr>
      <a:lvl4pPr marL="2636174" indent="-376597" algn="l" defTabSz="1506381" rtl="0" eaLnBrk="1" latinLnBrk="0" hangingPunct="1">
        <a:lnSpc>
          <a:spcPct val="90000"/>
        </a:lnSpc>
        <a:spcBef>
          <a:spcPts val="824"/>
        </a:spcBef>
        <a:buFont typeface="Arial" panose="020B0604020202020204" pitchFamily="34" charset="0"/>
        <a:buChar char="•"/>
        <a:defRPr sz="3000" kern="1200">
          <a:solidFill>
            <a:schemeClr val="tx1"/>
          </a:solidFill>
          <a:latin typeface="+mn-lt"/>
          <a:ea typeface="+mn-ea"/>
          <a:cs typeface="+mn-cs"/>
        </a:defRPr>
      </a:lvl4pPr>
      <a:lvl5pPr marL="3389370" indent="-376597" algn="l" defTabSz="1506381" rtl="0" eaLnBrk="1" latinLnBrk="0" hangingPunct="1">
        <a:lnSpc>
          <a:spcPct val="90000"/>
        </a:lnSpc>
        <a:spcBef>
          <a:spcPts val="824"/>
        </a:spcBef>
        <a:buFont typeface="Arial" panose="020B0604020202020204" pitchFamily="34" charset="0"/>
        <a:buChar char="•"/>
        <a:defRPr sz="3000" kern="1200">
          <a:solidFill>
            <a:schemeClr val="tx1"/>
          </a:solidFill>
          <a:latin typeface="+mn-lt"/>
          <a:ea typeface="+mn-ea"/>
          <a:cs typeface="+mn-cs"/>
        </a:defRPr>
      </a:lvl5pPr>
      <a:lvl6pPr marL="4142560" indent="-376597" algn="l" defTabSz="1506381" rtl="0" eaLnBrk="1" latinLnBrk="0" hangingPunct="1">
        <a:lnSpc>
          <a:spcPct val="90000"/>
        </a:lnSpc>
        <a:spcBef>
          <a:spcPts val="824"/>
        </a:spcBef>
        <a:buFont typeface="Arial" panose="020B0604020202020204" pitchFamily="34" charset="0"/>
        <a:buChar char="•"/>
        <a:defRPr sz="3000" kern="1200">
          <a:solidFill>
            <a:schemeClr val="tx1"/>
          </a:solidFill>
          <a:latin typeface="+mn-lt"/>
          <a:ea typeface="+mn-ea"/>
          <a:cs typeface="+mn-cs"/>
        </a:defRPr>
      </a:lvl6pPr>
      <a:lvl7pPr marL="4895753" indent="-376597" algn="l" defTabSz="1506381" rtl="0" eaLnBrk="1" latinLnBrk="0" hangingPunct="1">
        <a:lnSpc>
          <a:spcPct val="90000"/>
        </a:lnSpc>
        <a:spcBef>
          <a:spcPts val="824"/>
        </a:spcBef>
        <a:buFont typeface="Arial" panose="020B0604020202020204" pitchFamily="34" charset="0"/>
        <a:buChar char="•"/>
        <a:defRPr sz="3000" kern="1200">
          <a:solidFill>
            <a:schemeClr val="tx1"/>
          </a:solidFill>
          <a:latin typeface="+mn-lt"/>
          <a:ea typeface="+mn-ea"/>
          <a:cs typeface="+mn-cs"/>
        </a:defRPr>
      </a:lvl7pPr>
      <a:lvl8pPr marL="5648948" indent="-376597" algn="l" defTabSz="1506381" rtl="0" eaLnBrk="1" latinLnBrk="0" hangingPunct="1">
        <a:lnSpc>
          <a:spcPct val="90000"/>
        </a:lnSpc>
        <a:spcBef>
          <a:spcPts val="824"/>
        </a:spcBef>
        <a:buFont typeface="Arial" panose="020B0604020202020204" pitchFamily="34" charset="0"/>
        <a:buChar char="•"/>
        <a:defRPr sz="3000" kern="1200">
          <a:solidFill>
            <a:schemeClr val="tx1"/>
          </a:solidFill>
          <a:latin typeface="+mn-lt"/>
          <a:ea typeface="+mn-ea"/>
          <a:cs typeface="+mn-cs"/>
        </a:defRPr>
      </a:lvl8pPr>
      <a:lvl9pPr marL="6402141" indent="-376597" algn="l" defTabSz="1506381" rtl="0" eaLnBrk="1" latinLnBrk="0" hangingPunct="1">
        <a:lnSpc>
          <a:spcPct val="90000"/>
        </a:lnSpc>
        <a:spcBef>
          <a:spcPts val="824"/>
        </a:spcBef>
        <a:buFont typeface="Arial" panose="020B0604020202020204" pitchFamily="34" charset="0"/>
        <a:buChar char="•"/>
        <a:defRPr sz="3000" kern="1200">
          <a:solidFill>
            <a:schemeClr val="tx1"/>
          </a:solidFill>
          <a:latin typeface="+mn-lt"/>
          <a:ea typeface="+mn-ea"/>
          <a:cs typeface="+mn-cs"/>
        </a:defRPr>
      </a:lvl9pPr>
    </p:bodyStyle>
    <p:otherStyle>
      <a:defPPr>
        <a:defRPr lang="en-US"/>
      </a:defPPr>
      <a:lvl1pPr marL="0" algn="l" defTabSz="1506381" rtl="0" eaLnBrk="1" latinLnBrk="0" hangingPunct="1">
        <a:defRPr sz="3000" kern="1200">
          <a:solidFill>
            <a:schemeClr val="tx1"/>
          </a:solidFill>
          <a:latin typeface="+mn-lt"/>
          <a:ea typeface="+mn-ea"/>
          <a:cs typeface="+mn-cs"/>
        </a:defRPr>
      </a:lvl1pPr>
      <a:lvl2pPr marL="753191" algn="l" defTabSz="1506381" rtl="0" eaLnBrk="1" latinLnBrk="0" hangingPunct="1">
        <a:defRPr sz="3000" kern="1200">
          <a:solidFill>
            <a:schemeClr val="tx1"/>
          </a:solidFill>
          <a:latin typeface="+mn-lt"/>
          <a:ea typeface="+mn-ea"/>
          <a:cs typeface="+mn-cs"/>
        </a:defRPr>
      </a:lvl2pPr>
      <a:lvl3pPr marL="1506381" algn="l" defTabSz="1506381" rtl="0" eaLnBrk="1" latinLnBrk="0" hangingPunct="1">
        <a:defRPr sz="3000" kern="1200">
          <a:solidFill>
            <a:schemeClr val="tx1"/>
          </a:solidFill>
          <a:latin typeface="+mn-lt"/>
          <a:ea typeface="+mn-ea"/>
          <a:cs typeface="+mn-cs"/>
        </a:defRPr>
      </a:lvl3pPr>
      <a:lvl4pPr marL="2259582" algn="l" defTabSz="1506381" rtl="0" eaLnBrk="1" latinLnBrk="0" hangingPunct="1">
        <a:defRPr sz="3000" kern="1200">
          <a:solidFill>
            <a:schemeClr val="tx1"/>
          </a:solidFill>
          <a:latin typeface="+mn-lt"/>
          <a:ea typeface="+mn-ea"/>
          <a:cs typeface="+mn-cs"/>
        </a:defRPr>
      </a:lvl4pPr>
      <a:lvl5pPr marL="3012768" algn="l" defTabSz="1506381" rtl="0" eaLnBrk="1" latinLnBrk="0" hangingPunct="1">
        <a:defRPr sz="3000" kern="1200">
          <a:solidFill>
            <a:schemeClr val="tx1"/>
          </a:solidFill>
          <a:latin typeface="+mn-lt"/>
          <a:ea typeface="+mn-ea"/>
          <a:cs typeface="+mn-cs"/>
        </a:defRPr>
      </a:lvl5pPr>
      <a:lvl6pPr marL="3765964" algn="l" defTabSz="1506381" rtl="0" eaLnBrk="1" latinLnBrk="0" hangingPunct="1">
        <a:defRPr sz="3000" kern="1200">
          <a:solidFill>
            <a:schemeClr val="tx1"/>
          </a:solidFill>
          <a:latin typeface="+mn-lt"/>
          <a:ea typeface="+mn-ea"/>
          <a:cs typeface="+mn-cs"/>
        </a:defRPr>
      </a:lvl6pPr>
      <a:lvl7pPr marL="4519160" algn="l" defTabSz="1506381" rtl="0" eaLnBrk="1" latinLnBrk="0" hangingPunct="1">
        <a:defRPr sz="3000" kern="1200">
          <a:solidFill>
            <a:schemeClr val="tx1"/>
          </a:solidFill>
          <a:latin typeface="+mn-lt"/>
          <a:ea typeface="+mn-ea"/>
          <a:cs typeface="+mn-cs"/>
        </a:defRPr>
      </a:lvl7pPr>
      <a:lvl8pPr marL="5272350" algn="l" defTabSz="1506381" rtl="0" eaLnBrk="1" latinLnBrk="0" hangingPunct="1">
        <a:defRPr sz="3000" kern="1200">
          <a:solidFill>
            <a:schemeClr val="tx1"/>
          </a:solidFill>
          <a:latin typeface="+mn-lt"/>
          <a:ea typeface="+mn-ea"/>
          <a:cs typeface="+mn-cs"/>
        </a:defRPr>
      </a:lvl8pPr>
      <a:lvl9pPr marL="6025542" algn="l" defTabSz="1506381" rtl="0" eaLnBrk="1" latinLnBrk="0" hangingPunct="1">
        <a:defRPr sz="3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32.jpe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94.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64.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8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87.xml"/><Relationship Id="rId5" Type="http://schemas.openxmlformats.org/officeDocument/2006/relationships/image" Target="../media/image19.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22.xml"/><Relationship Id="rId5" Type="http://schemas.openxmlformats.org/officeDocument/2006/relationships/image" Target="../media/image24.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64.xml"/><Relationship Id="rId5" Type="http://schemas.openxmlformats.org/officeDocument/2006/relationships/image" Target="../media/image24.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4.png"/><Relationship Id="rId7"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8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19.png"/><Relationship Id="rId4" Type="http://schemas.openxmlformats.org/officeDocument/2006/relationships/image" Target="../media/image23.jpe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2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64.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87.xml"/><Relationship Id="rId6" Type="http://schemas.openxmlformats.org/officeDocument/2006/relationships/image" Target="../media/image25.png"/><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3.xml"/><Relationship Id="rId1" Type="http://schemas.openxmlformats.org/officeDocument/2006/relationships/slideLayout" Target="../slideLayouts/slideLayout12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3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122.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15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4.png"/><Relationship Id="rId1" Type="http://schemas.openxmlformats.org/officeDocument/2006/relationships/slideLayout" Target="../slideLayouts/slideLayout146.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44.xml"/><Relationship Id="rId4" Type="http://schemas.openxmlformats.org/officeDocument/2006/relationships/image" Target="../media/image48.emf"/></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44.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153.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8.pn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FB-95.jpg"/>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3000" contrast="2000"/>
                    </a14:imgEffect>
                  </a14:imgLayer>
                </a14:imgProps>
              </a:ext>
              <a:ext uri="{28A0092B-C50C-407E-A947-70E740481C1C}">
                <a14:useLocalDpi xmlns:a14="http://schemas.microsoft.com/office/drawing/2010/main" val="0"/>
              </a:ext>
            </a:extLst>
          </a:blip>
          <a:srcRect l="9235" b="23454"/>
          <a:stretch/>
        </p:blipFill>
        <p:spPr>
          <a:xfrm>
            <a:off x="4940" y="5556"/>
            <a:ext cx="20094222" cy="11298239"/>
          </a:xfrm>
          <a:prstGeom prst="rect">
            <a:avLst/>
          </a:prstGeom>
        </p:spPr>
      </p:pic>
      <p:sp>
        <p:nvSpPr>
          <p:cNvPr id="22" name="Shape 927"/>
          <p:cNvSpPr/>
          <p:nvPr/>
        </p:nvSpPr>
        <p:spPr>
          <a:xfrm>
            <a:off x="10508609" y="4351204"/>
            <a:ext cx="92244" cy="1502891"/>
          </a:xfrm>
          <a:prstGeom prst="rect">
            <a:avLst/>
          </a:prstGeom>
          <a:ln w="12700">
            <a:miter lim="400000"/>
          </a:ln>
          <a:extLst>
            <a:ext uri="{C572A759-6A51-4108-AA02-DFA0A04FC94B}">
              <ma14:wrappingTextBoxFlag xmlns:ma14="http://schemas.microsoft.com/office/mac/drawingml/2011/main" xmlns="" val="1"/>
            </a:ext>
          </a:extLst>
        </p:spPr>
        <p:txBody>
          <a:bodyPr wrap="none" lIns="45676" tIns="45678" rIns="45676" bIns="45678">
            <a:spAutoFit/>
          </a:bodyPr>
          <a:lstStyle/>
          <a:p>
            <a:pPr marR="456737" algn="r" defTabSz="456737">
              <a:lnSpc>
                <a:spcPct val="90000"/>
              </a:lnSpc>
              <a:defRPr sz="10000" b="1">
                <a:solidFill>
                  <a:srgbClr val="535353"/>
                </a:solidFill>
              </a:defRPr>
            </a:pPr>
            <a:endParaRPr sz="10000" b="1" dirty="0">
              <a:solidFill>
                <a:srgbClr val="FFFFFF"/>
              </a:solidFill>
              <a:latin typeface="Calibri"/>
              <a:cs typeface="Calibri"/>
            </a:endParaRPr>
          </a:p>
        </p:txBody>
      </p:sp>
      <p:pic>
        <p:nvPicPr>
          <p:cNvPr id="25" name="Picture 24"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9837" y="10246115"/>
            <a:ext cx="785563" cy="764667"/>
          </a:xfrm>
          <a:prstGeom prst="rect">
            <a:avLst/>
          </a:prstGeom>
        </p:spPr>
      </p:pic>
      <p:sp>
        <p:nvSpPr>
          <p:cNvPr id="4" name="Rectangle 3">
            <a:extLst>
              <a:ext uri="{FF2B5EF4-FFF2-40B4-BE49-F238E27FC236}">
                <a16:creationId xmlns:a16="http://schemas.microsoft.com/office/drawing/2014/main" id="{BCF128E8-3BA1-42AB-89B4-889794FAED20}"/>
              </a:ext>
            </a:extLst>
          </p:cNvPr>
          <p:cNvSpPr/>
          <p:nvPr/>
        </p:nvSpPr>
        <p:spPr>
          <a:xfrm>
            <a:off x="14395510" y="5483414"/>
            <a:ext cx="4914466" cy="1922788"/>
          </a:xfrm>
          <a:prstGeom prst="rect">
            <a:avLst/>
          </a:prstGeom>
        </p:spPr>
        <p:txBody>
          <a:bodyPr wrap="square" lIns="75392" tIns="37696" rIns="75392" bIns="37696" anchor="t">
            <a:spAutoFit/>
          </a:bodyPr>
          <a:lstStyle/>
          <a:p>
            <a:r>
              <a:rPr lang="en-US" sz="6000" b="1" dirty="0">
                <a:latin typeface="Calibri"/>
                <a:cs typeface="Calibri"/>
              </a:rPr>
              <a:t>Growing </a:t>
            </a:r>
            <a:br>
              <a:rPr lang="en-US" sz="6000" b="1" dirty="0">
                <a:latin typeface="Calibri"/>
                <a:cs typeface="Calibri"/>
              </a:rPr>
            </a:br>
            <a:r>
              <a:rPr lang="en-US" sz="6000" b="1" dirty="0">
                <a:latin typeface="Calibri"/>
                <a:cs typeface="Calibri"/>
              </a:rPr>
              <a:t>Your people</a:t>
            </a:r>
          </a:p>
        </p:txBody>
      </p:sp>
      <p:pic>
        <p:nvPicPr>
          <p:cNvPr id="6" name="Picture 5">
            <a:extLst>
              <a:ext uri="{FF2B5EF4-FFF2-40B4-BE49-F238E27FC236}">
                <a16:creationId xmlns:a16="http://schemas.microsoft.com/office/drawing/2014/main" id="{D2DB5F23-3DC4-4507-9DF4-DEB26448BA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27905" y="1782313"/>
            <a:ext cx="5496673" cy="2497691"/>
          </a:xfrm>
          <a:prstGeom prst="rect">
            <a:avLst/>
          </a:prstGeom>
        </p:spPr>
      </p:pic>
      <p:pic>
        <p:nvPicPr>
          <p:cNvPr id="7" name="Picture 6" descr="image001.png">
            <a:extLst>
              <a:ext uri="{FF2B5EF4-FFF2-40B4-BE49-F238E27FC236}">
                <a16:creationId xmlns:a16="http://schemas.microsoft.com/office/drawing/2014/main" id="{CE1DCEFE-5DF6-0E49-9D09-B9B7D444FE8F}"/>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8889074" y="10310540"/>
            <a:ext cx="791592" cy="689817"/>
          </a:xfrm>
          <a:prstGeom prst="rect">
            <a:avLst/>
          </a:prstGeom>
        </p:spPr>
      </p:pic>
    </p:spTree>
    <p:extLst>
      <p:ext uri="{BB962C8B-B14F-4D97-AF65-F5344CB8AC3E}">
        <p14:creationId xmlns:p14="http://schemas.microsoft.com/office/powerpoint/2010/main" val="223658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924"/>
          <p:cNvSpPr/>
          <p:nvPr/>
        </p:nvSpPr>
        <p:spPr>
          <a:xfrm>
            <a:off x="0" y="3174"/>
            <a:ext cx="20104100" cy="11309350"/>
          </a:xfrm>
          <a:prstGeom prst="rect">
            <a:avLst/>
          </a:prstGeom>
          <a:solidFill>
            <a:srgbClr val="16C3C0"/>
          </a:solidFill>
          <a:ln w="12700">
            <a:miter lim="400000"/>
          </a:ln>
        </p:spPr>
        <p:txBody>
          <a:bodyPr lIns="45462" tIns="45462" rIns="45462" bIns="45462" anchor="ctr"/>
          <a:lstStyle/>
          <a:p>
            <a:pPr hangingPunct="0">
              <a:defRPr sz="4000"/>
            </a:pPr>
            <a:endParaRPr sz="3900" kern="0" dirty="0">
              <a:solidFill>
                <a:srgbClr val="000000"/>
              </a:solidFill>
              <a:latin typeface="Calibri"/>
              <a:cs typeface="Calibri"/>
              <a:sym typeface="Calibri"/>
            </a:endParaRPr>
          </a:p>
        </p:txBody>
      </p:sp>
      <p:grpSp>
        <p:nvGrpSpPr>
          <p:cNvPr id="1110" name="Group"/>
          <p:cNvGrpSpPr/>
          <p:nvPr/>
        </p:nvGrpSpPr>
        <p:grpSpPr>
          <a:xfrm>
            <a:off x="10487559" y="724983"/>
            <a:ext cx="7251008" cy="9155564"/>
            <a:chOff x="40398" y="142620"/>
            <a:chExt cx="4690481" cy="7896096"/>
          </a:xfrm>
        </p:grpSpPr>
        <p:pic>
          <p:nvPicPr>
            <p:cNvPr id="1108" name="iStock_000006706229Medium.jpg" descr="iStock_000006706229Medium.jpg"/>
            <p:cNvPicPr>
              <a:picLocks noChangeAspect="1"/>
            </p:cNvPicPr>
            <p:nvPr/>
          </p:nvPicPr>
          <p:blipFill>
            <a:blip r:embed="rId3"/>
            <a:srcRect l="32950" t="42216" r="29063" b="21757"/>
            <a:stretch>
              <a:fillRect/>
            </a:stretch>
          </p:blipFill>
          <p:spPr>
            <a:xfrm>
              <a:off x="40398" y="1373871"/>
              <a:ext cx="4690481" cy="6664845"/>
            </a:xfrm>
            <a:custGeom>
              <a:avLst/>
              <a:gdLst/>
              <a:ahLst/>
              <a:cxnLst>
                <a:cxn ang="0">
                  <a:pos x="wd2" y="hd2"/>
                </a:cxn>
                <a:cxn ang="5400000">
                  <a:pos x="wd2" y="hd2"/>
                </a:cxn>
                <a:cxn ang="10800000">
                  <a:pos x="wd2" y="hd2"/>
                </a:cxn>
                <a:cxn ang="16200000">
                  <a:pos x="wd2" y="hd2"/>
                </a:cxn>
              </a:cxnLst>
              <a:rect l="0" t="0" r="r" b="b"/>
              <a:pathLst>
                <a:path w="21600" h="21600" extrusionOk="0">
                  <a:moveTo>
                    <a:pt x="753" y="0"/>
                  </a:moveTo>
                  <a:cubicBezTo>
                    <a:pt x="337" y="0"/>
                    <a:pt x="0" y="237"/>
                    <a:pt x="0" y="530"/>
                  </a:cubicBezTo>
                  <a:lnTo>
                    <a:pt x="0" y="21070"/>
                  </a:lnTo>
                  <a:cubicBezTo>
                    <a:pt x="0" y="21363"/>
                    <a:pt x="337" y="21600"/>
                    <a:pt x="753" y="21600"/>
                  </a:cubicBezTo>
                  <a:lnTo>
                    <a:pt x="20847" y="21600"/>
                  </a:lnTo>
                  <a:cubicBezTo>
                    <a:pt x="21263" y="21600"/>
                    <a:pt x="21600" y="21363"/>
                    <a:pt x="21600" y="21070"/>
                  </a:cubicBezTo>
                  <a:lnTo>
                    <a:pt x="21600" y="530"/>
                  </a:lnTo>
                  <a:cubicBezTo>
                    <a:pt x="21600" y="237"/>
                    <a:pt x="21263" y="0"/>
                    <a:pt x="20847" y="0"/>
                  </a:cubicBezTo>
                  <a:lnTo>
                    <a:pt x="753" y="0"/>
                  </a:lnTo>
                  <a:close/>
                </a:path>
              </a:pathLst>
            </a:custGeom>
            <a:ln w="12700" cap="flat">
              <a:noFill/>
              <a:miter lim="400000"/>
            </a:ln>
            <a:effectLst>
              <a:outerShdw blurRad="38100" dist="12700" dir="5400000" rotWithShape="0">
                <a:srgbClr val="000000">
                  <a:alpha val="50000"/>
                </a:srgbClr>
              </a:outerShdw>
            </a:effectLst>
          </p:spPr>
        </p:pic>
        <p:sp>
          <p:nvSpPr>
            <p:cNvPr id="1109" name="Talent"/>
            <p:cNvSpPr/>
            <p:nvPr/>
          </p:nvSpPr>
          <p:spPr>
            <a:xfrm>
              <a:off x="1672904" y="142620"/>
              <a:ext cx="1349220" cy="8715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4000" b="1">
                  <a:latin typeface="Helvetica Neue"/>
                  <a:ea typeface="Helvetica Neue"/>
                  <a:cs typeface="Helvetica Neue"/>
                  <a:sym typeface="Helvetica Neue"/>
                </a:defRPr>
              </a:lvl1pPr>
            </a:lstStyle>
            <a:p>
              <a:pPr algn="ctr" defTabSz="804865" hangingPunct="0"/>
              <a:r>
                <a:rPr lang="en-GB" sz="5900" kern="0" dirty="0">
                  <a:solidFill>
                    <a:schemeClr val="bg1"/>
                  </a:solidFill>
                  <a:latin typeface="Calibri"/>
                  <a:cs typeface="Calibri"/>
                </a:rPr>
                <a:t>T</a:t>
              </a:r>
              <a:r>
                <a:rPr sz="5900" kern="0" dirty="0">
                  <a:solidFill>
                    <a:schemeClr val="bg1"/>
                  </a:solidFill>
                  <a:latin typeface="Calibri"/>
                  <a:cs typeface="Calibri"/>
                </a:rPr>
                <a:t>alent</a:t>
              </a:r>
            </a:p>
          </p:txBody>
        </p:sp>
      </p:grpSp>
      <p:grpSp>
        <p:nvGrpSpPr>
          <p:cNvPr id="1113" name="Group"/>
          <p:cNvGrpSpPr/>
          <p:nvPr/>
        </p:nvGrpSpPr>
        <p:grpSpPr>
          <a:xfrm>
            <a:off x="2431415" y="703425"/>
            <a:ext cx="7243859" cy="9177121"/>
            <a:chOff x="747296" y="124055"/>
            <a:chExt cx="4685857" cy="7914686"/>
          </a:xfrm>
        </p:grpSpPr>
        <p:pic>
          <p:nvPicPr>
            <p:cNvPr id="1111" name="iStock_000000812519Small.jpg" descr="iStock_000000812519Small.jpg"/>
            <p:cNvPicPr>
              <a:picLocks noChangeAspect="1"/>
            </p:cNvPicPr>
            <p:nvPr/>
          </p:nvPicPr>
          <p:blipFill>
            <a:blip r:embed="rId4"/>
            <a:srcRect l="50049" t="179" r="7056" b="7855"/>
            <a:stretch>
              <a:fillRect/>
            </a:stretch>
          </p:blipFill>
          <p:spPr>
            <a:xfrm>
              <a:off x="747296" y="1380465"/>
              <a:ext cx="4685857" cy="6658276"/>
            </a:xfrm>
            <a:custGeom>
              <a:avLst/>
              <a:gdLst/>
              <a:ahLst/>
              <a:cxnLst>
                <a:cxn ang="0">
                  <a:pos x="wd2" y="hd2"/>
                </a:cxn>
                <a:cxn ang="5400000">
                  <a:pos x="wd2" y="hd2"/>
                </a:cxn>
                <a:cxn ang="10800000">
                  <a:pos x="wd2" y="hd2"/>
                </a:cxn>
                <a:cxn ang="16200000">
                  <a:pos x="wd2" y="hd2"/>
                </a:cxn>
              </a:cxnLst>
              <a:rect l="0" t="0" r="r" b="b"/>
              <a:pathLst>
                <a:path w="21600" h="21600" extrusionOk="0">
                  <a:moveTo>
                    <a:pt x="753" y="0"/>
                  </a:moveTo>
                  <a:cubicBezTo>
                    <a:pt x="337" y="0"/>
                    <a:pt x="0" y="237"/>
                    <a:pt x="0" y="530"/>
                  </a:cubicBezTo>
                  <a:lnTo>
                    <a:pt x="0" y="21070"/>
                  </a:lnTo>
                  <a:cubicBezTo>
                    <a:pt x="0" y="21363"/>
                    <a:pt x="337" y="21600"/>
                    <a:pt x="753" y="21600"/>
                  </a:cubicBezTo>
                  <a:lnTo>
                    <a:pt x="20847" y="21600"/>
                  </a:lnTo>
                  <a:cubicBezTo>
                    <a:pt x="21263" y="21600"/>
                    <a:pt x="21600" y="21363"/>
                    <a:pt x="21600" y="21070"/>
                  </a:cubicBezTo>
                  <a:lnTo>
                    <a:pt x="21600" y="530"/>
                  </a:lnTo>
                  <a:cubicBezTo>
                    <a:pt x="21600" y="237"/>
                    <a:pt x="21263" y="0"/>
                    <a:pt x="20847" y="0"/>
                  </a:cubicBezTo>
                  <a:lnTo>
                    <a:pt x="753" y="0"/>
                  </a:lnTo>
                  <a:close/>
                </a:path>
              </a:pathLst>
            </a:custGeom>
            <a:ln w="12700" cap="flat">
              <a:noFill/>
              <a:miter lim="400000"/>
            </a:ln>
            <a:effectLst>
              <a:outerShdw blurRad="38100" dist="12700" dir="5400000" rotWithShape="0">
                <a:srgbClr val="000000">
                  <a:alpha val="50000"/>
                </a:srgbClr>
              </a:outerShdw>
            </a:effectLst>
          </p:spPr>
        </p:pic>
        <p:sp>
          <p:nvSpPr>
            <p:cNvPr id="1112" name="Non-talent"/>
            <p:cNvSpPr/>
            <p:nvPr/>
          </p:nvSpPr>
          <p:spPr>
            <a:xfrm>
              <a:off x="1809240" y="124055"/>
              <a:ext cx="2274559" cy="8715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4000" b="1">
                  <a:latin typeface="Helvetica Neue"/>
                  <a:ea typeface="Helvetica Neue"/>
                  <a:cs typeface="Helvetica Neue"/>
                  <a:sym typeface="Helvetica Neue"/>
                </a:defRPr>
              </a:lvl1pPr>
            </a:lstStyle>
            <a:p>
              <a:pPr algn="ctr" defTabSz="804865" hangingPunct="0"/>
              <a:r>
                <a:rPr lang="en-GB" sz="5900" kern="0" dirty="0">
                  <a:solidFill>
                    <a:srgbClr val="FFFFFF"/>
                  </a:solidFill>
                  <a:latin typeface="Calibri"/>
                  <a:cs typeface="Calibri"/>
                </a:rPr>
                <a:t>N</a:t>
              </a:r>
              <a:r>
                <a:rPr sz="5900" kern="0" dirty="0">
                  <a:solidFill>
                    <a:srgbClr val="FFFFFF"/>
                  </a:solidFill>
                  <a:latin typeface="Calibri"/>
                  <a:cs typeface="Calibri"/>
                </a:rPr>
                <a:t>on-talent</a:t>
              </a:r>
            </a:p>
          </p:txBody>
        </p:sp>
      </p:grpSp>
      <p:pic>
        <p:nvPicPr>
          <p:cNvPr id="11" name="Picture 10"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5131" y="10250650"/>
            <a:ext cx="785949" cy="765419"/>
          </a:xfrm>
          <a:prstGeom prst="rect">
            <a:avLst/>
          </a:prstGeom>
        </p:spPr>
      </p:pic>
    </p:spTree>
    <p:extLst>
      <p:ext uri="{BB962C8B-B14F-4D97-AF65-F5344CB8AC3E}">
        <p14:creationId xmlns:p14="http://schemas.microsoft.com/office/powerpoint/2010/main" val="3863496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 name="Shape 927"/>
          <p:cNvSpPr/>
          <p:nvPr/>
        </p:nvSpPr>
        <p:spPr>
          <a:xfrm>
            <a:off x="10047171" y="4350653"/>
            <a:ext cx="553951" cy="1477285"/>
          </a:xfrm>
          <a:prstGeom prst="rect">
            <a:avLst/>
          </a:prstGeom>
          <a:ln w="12700">
            <a:miter lim="400000"/>
          </a:ln>
          <a:extLst>
            <a:ext uri="{C572A759-6A51-4108-AA02-DFA0A04FC94B}">
              <ma14:wrappingTextBoxFlag xmlns="" xmlns:ma14="http://schemas.microsoft.com/office/mac/drawingml/2011/main" val="1"/>
            </a:ext>
          </a:extLst>
        </p:spPr>
        <p:txBody>
          <a:bodyPr wrap="none" lIns="45697" tIns="45699" rIns="45697" bIns="45699">
            <a:spAutoFit/>
          </a:bodyPr>
          <a:lstStyle/>
          <a:p>
            <a:pPr marR="456991" algn="r" defTabSz="456991">
              <a:lnSpc>
                <a:spcPct val="90000"/>
              </a:lnSpc>
              <a:defRPr sz="10000" b="1">
                <a:solidFill>
                  <a:srgbClr val="535353"/>
                </a:solidFill>
              </a:defRPr>
            </a:pPr>
            <a:endParaRPr sz="10000" dirty="0">
              <a:solidFill>
                <a:srgbClr val="FFFFFF"/>
              </a:solidFill>
            </a:endParaRPr>
          </a:p>
        </p:txBody>
      </p:sp>
      <p:sp>
        <p:nvSpPr>
          <p:cNvPr id="928" name="Shape 928"/>
          <p:cNvSpPr/>
          <p:nvPr/>
        </p:nvSpPr>
        <p:spPr>
          <a:xfrm>
            <a:off x="11402137" y="767985"/>
            <a:ext cx="5664325" cy="8463813"/>
          </a:xfrm>
          <a:prstGeom prst="rect">
            <a:avLst/>
          </a:prstGeom>
          <a:ln w="12700">
            <a:miter lim="400000"/>
          </a:ln>
          <a:extLst>
            <a:ext uri="{C572A759-6A51-4108-AA02-DFA0A04FC94B}">
              <ma14:wrappingTextBoxFlag xmlns="" xmlns:ma14="http://schemas.microsoft.com/office/mac/drawingml/2011/main" val="1"/>
            </a:ext>
          </a:extLst>
        </p:spPr>
        <p:txBody>
          <a:bodyPr wrap="none" lIns="45697" tIns="45699" rIns="45697" bIns="45699">
            <a:spAutoFit/>
          </a:bodyPr>
          <a:lstStyle>
            <a:lvl1pPr marR="457200" defTabSz="457200">
              <a:defRPr sz="65200" b="1">
                <a:solidFill>
                  <a:srgbClr val="58348B"/>
                </a:solidFill>
              </a:defRPr>
            </a:lvl1pPr>
          </a:lstStyle>
          <a:p>
            <a:r>
              <a:rPr lang="en-US" sz="54400" dirty="0"/>
              <a:t>5</a:t>
            </a:r>
            <a:r>
              <a:rPr sz="54300" dirty="0"/>
              <a:t> </a:t>
            </a:r>
            <a:endParaRPr dirty="0"/>
          </a:p>
        </p:txBody>
      </p:sp>
      <p:sp>
        <p:nvSpPr>
          <p:cNvPr id="929" name="Shape 929"/>
          <p:cNvSpPr/>
          <p:nvPr/>
        </p:nvSpPr>
        <p:spPr>
          <a:xfrm>
            <a:off x="4510215" y="3467199"/>
            <a:ext cx="6523471" cy="4081075"/>
          </a:xfrm>
          <a:prstGeom prst="rect">
            <a:avLst/>
          </a:prstGeom>
          <a:ln w="12700">
            <a:miter lim="400000"/>
          </a:ln>
          <a:extLst>
            <a:ext uri="{C572A759-6A51-4108-AA02-DFA0A04FC94B}">
              <ma14:wrappingTextBoxFlag xmlns="" xmlns:ma14="http://schemas.microsoft.com/office/mac/drawingml/2011/main" val="1"/>
            </a:ext>
          </a:extLst>
        </p:spPr>
        <p:txBody>
          <a:bodyPr wrap="none" lIns="45697" tIns="45699" rIns="45697" bIns="45699">
            <a:spAutoFit/>
          </a:bodyPr>
          <a:lstStyle>
            <a:lvl1pPr marR="457200" defTabSz="457200">
              <a:lnSpc>
                <a:spcPct val="70000"/>
              </a:lnSpc>
              <a:defRPr sz="10000" b="1">
                <a:solidFill>
                  <a:srgbClr val="323F49"/>
                </a:solidFill>
              </a:defRPr>
            </a:lvl1pPr>
          </a:lstStyle>
          <a:p>
            <a:pPr algn="r">
              <a:lnSpc>
                <a:spcPct val="90000"/>
              </a:lnSpc>
              <a:defRPr sz="10000" b="1">
                <a:solidFill>
                  <a:srgbClr val="535353"/>
                </a:solidFill>
              </a:defRPr>
            </a:pPr>
            <a:r>
              <a:rPr lang="en-GB" sz="9600" dirty="0"/>
              <a:t>THE</a:t>
            </a:r>
            <a:endParaRPr lang="en-GB" sz="9600" dirty="0">
              <a:solidFill>
                <a:srgbClr val="FFFFFF"/>
              </a:solidFill>
            </a:endParaRPr>
          </a:p>
          <a:p>
            <a:pPr algn="r">
              <a:lnSpc>
                <a:spcPct val="90000"/>
              </a:lnSpc>
              <a:defRPr sz="10000" b="1">
                <a:solidFill>
                  <a:srgbClr val="535353"/>
                </a:solidFill>
              </a:defRPr>
            </a:pPr>
            <a:r>
              <a:rPr lang="en-GB" sz="9600" dirty="0">
                <a:solidFill>
                  <a:srgbClr val="FFFFFF"/>
                </a:solidFill>
              </a:rPr>
              <a:t>QUESTIONS</a:t>
            </a:r>
          </a:p>
          <a:p>
            <a:pPr algn="r">
              <a:lnSpc>
                <a:spcPct val="90000"/>
              </a:lnSpc>
              <a:defRPr sz="10000" b="1">
                <a:solidFill>
                  <a:srgbClr val="535353"/>
                </a:solidFill>
              </a:defRPr>
            </a:pPr>
            <a:r>
              <a:rPr lang="en-GB" sz="9600" dirty="0">
                <a:solidFill>
                  <a:srgbClr val="FFFFFF"/>
                </a:solidFill>
              </a:rPr>
              <a:t>YOU NEED</a:t>
            </a:r>
          </a:p>
        </p:txBody>
      </p:sp>
      <p:sp>
        <p:nvSpPr>
          <p:cNvPr id="11" name="Slide Number Placeholder 2"/>
          <p:cNvSpPr>
            <a:spLocks noGrp="1"/>
          </p:cNvSpPr>
          <p:nvPr>
            <p:ph type="sldNum" sz="quarter" idx="2"/>
          </p:nvPr>
        </p:nvSpPr>
        <p:spPr>
          <a:xfrm>
            <a:off x="18838922" y="781057"/>
            <a:ext cx="259987" cy="307777"/>
          </a:xfrm>
        </p:spPr>
        <p:txBody>
          <a:bodyPr/>
          <a:lstStyle/>
          <a:p>
            <a:fld id="{86CB4B4D-7CA3-9044-876B-883B54F8677D}" type="slidenum">
              <a:rPr lang="uk-UA" sz="2000">
                <a:solidFill>
                  <a:srgbClr val="FFFFFF"/>
                </a:solidFill>
              </a:rPr>
              <a:t>11</a:t>
            </a:fld>
            <a:endParaRPr lang="uk-UA" sz="2000" dirty="0">
              <a:solidFill>
                <a:srgbClr val="FFFFFF"/>
              </a:solidFill>
            </a:endParaRPr>
          </a:p>
        </p:txBody>
      </p:sp>
      <p:pic>
        <p:nvPicPr>
          <p:cNvPr id="13" name="Picture 12"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01" y="10248050"/>
            <a:ext cx="785949" cy="764989"/>
          </a:xfrm>
          <a:prstGeom prst="rect">
            <a:avLst/>
          </a:prstGeom>
        </p:spPr>
      </p:pic>
    </p:spTree>
    <p:extLst>
      <p:ext uri="{BB962C8B-B14F-4D97-AF65-F5344CB8AC3E}">
        <p14:creationId xmlns:p14="http://schemas.microsoft.com/office/powerpoint/2010/main" val="185686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924"/>
          <p:cNvSpPr/>
          <p:nvPr/>
        </p:nvSpPr>
        <p:spPr>
          <a:xfrm>
            <a:off x="0" y="3174"/>
            <a:ext cx="20104100" cy="11309350"/>
          </a:xfrm>
          <a:prstGeom prst="rect">
            <a:avLst/>
          </a:prstGeom>
          <a:solidFill>
            <a:srgbClr val="16C3C0"/>
          </a:solidFill>
          <a:ln w="12700">
            <a:miter lim="400000"/>
          </a:ln>
        </p:spPr>
        <p:txBody>
          <a:bodyPr lIns="45462" tIns="45462" rIns="45462" bIns="45462" anchor="ctr"/>
          <a:lstStyle/>
          <a:p>
            <a:pPr defTabSz="911951" hangingPunct="0">
              <a:defRPr sz="4000"/>
            </a:pPr>
            <a:endParaRPr sz="3900" kern="0" dirty="0">
              <a:solidFill>
                <a:srgbClr val="000000"/>
              </a:solidFill>
              <a:latin typeface="Calibri"/>
              <a:cs typeface="Calibri"/>
              <a:sym typeface="Calibri"/>
            </a:endParaRPr>
          </a:p>
        </p:txBody>
      </p:sp>
      <p:sp>
        <p:nvSpPr>
          <p:cNvPr id="27" name="Shape 927"/>
          <p:cNvSpPr/>
          <p:nvPr/>
        </p:nvSpPr>
        <p:spPr>
          <a:xfrm>
            <a:off x="10509210" y="3975936"/>
            <a:ext cx="91945" cy="1488481"/>
          </a:xfrm>
          <a:prstGeom prst="rect">
            <a:avLst/>
          </a:prstGeom>
          <a:ln w="12700">
            <a:miter lim="400000"/>
          </a:ln>
          <a:extLst>
            <a:ext uri="{C572A759-6A51-4108-AA02-DFA0A04FC94B}">
              <ma14:wrappingTextBoxFlag xmlns:ma14="http://schemas.microsoft.com/office/mac/drawingml/2011/main" xmlns="" val="1"/>
            </a:ext>
          </a:extLst>
        </p:spPr>
        <p:txBody>
          <a:bodyPr wrap="none" lIns="45462" tIns="45462" rIns="45462" bIns="45462">
            <a:spAutoFit/>
          </a:bodyPr>
          <a:lstStyle/>
          <a:p>
            <a:pPr marR="454642" algn="r" defTabSz="454642" hangingPunct="0">
              <a:lnSpc>
                <a:spcPct val="90000"/>
              </a:lnSpc>
              <a:defRPr sz="10000" b="1">
                <a:solidFill>
                  <a:srgbClr val="535353"/>
                </a:solidFill>
              </a:defRPr>
            </a:pPr>
            <a:endParaRPr sz="9900" b="1" kern="0" dirty="0">
              <a:solidFill>
                <a:srgbClr val="FFFFFF"/>
              </a:solidFill>
              <a:latin typeface="Calibri"/>
              <a:cs typeface="Calibri"/>
              <a:sym typeface="Calibri"/>
            </a:endParaRPr>
          </a:p>
        </p:txBody>
      </p:sp>
      <p:sp>
        <p:nvSpPr>
          <p:cNvPr id="6" name="Discover Your Strengths"/>
          <p:cNvSpPr/>
          <p:nvPr/>
        </p:nvSpPr>
        <p:spPr>
          <a:xfrm>
            <a:off x="1122401" y="629001"/>
            <a:ext cx="14956575" cy="1049502"/>
          </a:xfrm>
          <a:prstGeom prst="rect">
            <a:avLst/>
          </a:prstGeom>
          <a:ln w="12700">
            <a:miter lim="400000"/>
          </a:ln>
          <a:extLst>
            <a:ext uri="{C572A759-6A51-4108-AA02-DFA0A04FC94B}">
              <ma14:wrappingTextBoxFlag xmlns:ma14="http://schemas.microsoft.com/office/mac/drawingml/2011/main" xmlns="" val="1"/>
            </a:ext>
          </a:extLst>
        </p:spPr>
        <p:txBody>
          <a:bodyPr wrap="square" lIns="69987" tIns="69987" rIns="69987" bIns="69987" anchor="ctr">
            <a:spAutoFit/>
          </a:bodyPr>
          <a:lstStyle>
            <a:lvl1pPr>
              <a:defRPr sz="3600" b="1">
                <a:latin typeface="Helvetica"/>
                <a:ea typeface="Helvetica"/>
                <a:cs typeface="Helvetica"/>
                <a:sym typeface="Helvetica"/>
              </a:defRPr>
            </a:lvl1pPr>
          </a:lstStyle>
          <a:p>
            <a:pPr defTabSz="804865" hangingPunct="0"/>
            <a:r>
              <a:rPr lang="en-GB" sz="5900" kern="0" dirty="0">
                <a:solidFill>
                  <a:srgbClr val="FFFFFF"/>
                </a:solidFill>
                <a:latin typeface="Calibri"/>
                <a:cs typeface="Calibri"/>
              </a:rPr>
              <a:t>Talent clues</a:t>
            </a:r>
            <a:endParaRPr sz="5900" kern="0" dirty="0">
              <a:solidFill>
                <a:srgbClr val="FFFFFF"/>
              </a:solidFill>
              <a:latin typeface="Calibri"/>
              <a:cs typeface="Calibri"/>
            </a:endParaRPr>
          </a:p>
        </p:txBody>
      </p:sp>
      <p:sp>
        <p:nvSpPr>
          <p:cNvPr id="7" name="Slide Number"/>
          <p:cNvSpPr>
            <a:spLocks noGrp="1"/>
          </p:cNvSpPr>
          <p:nvPr>
            <p:ph type="sldNum" sz="quarter" idx="2"/>
          </p:nvPr>
        </p:nvSpPr>
        <p:spPr>
          <a:xfrm>
            <a:off x="10026134" y="10887451"/>
            <a:ext cx="462176" cy="526296"/>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latin typeface="Gill Sans"/>
                <a:ea typeface="Gill Sans"/>
                <a:cs typeface="Gill Sans"/>
              </a:rPr>
              <a:pPr/>
              <a:t>12</a:t>
            </a:fld>
            <a:endParaRPr dirty="0">
              <a:latin typeface="Gill Sans"/>
              <a:ea typeface="Gill Sans"/>
              <a:cs typeface="Gill Sans"/>
            </a:endParaRPr>
          </a:p>
        </p:txBody>
      </p:sp>
      <p:sp>
        <p:nvSpPr>
          <p:cNvPr id="8" name="YEARNING: To what kind of activities are you naturally drawn?…"/>
          <p:cNvSpPr/>
          <p:nvPr/>
        </p:nvSpPr>
        <p:spPr>
          <a:xfrm>
            <a:off x="1271642" y="2815938"/>
            <a:ext cx="18062277" cy="4499262"/>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marL="742950" indent="-742950" defTabSz="629901" hangingPunct="0">
              <a:lnSpc>
                <a:spcPct val="150000"/>
              </a:lnSpc>
              <a:buFont typeface="+mj-lt"/>
              <a:buAutoNum type="arabicPeriod"/>
              <a:defRPr sz="2400">
                <a:latin typeface="Helvetica Neue"/>
                <a:ea typeface="Helvetica Neue"/>
                <a:cs typeface="Helvetica Neue"/>
                <a:sym typeface="Helvetica Neue"/>
              </a:defRPr>
            </a:pPr>
            <a:r>
              <a:rPr lang="en-GB" sz="4400" b="1" kern="0" dirty="0">
                <a:latin typeface="Calibri"/>
                <a:ea typeface="Helvetica Neue"/>
                <a:cs typeface="Calibri"/>
                <a:sym typeface="Helvetica Neue"/>
              </a:rPr>
              <a:t>What activities do You </a:t>
            </a:r>
            <a:r>
              <a:rPr lang="en-GB" sz="4400" b="1" kern="0" dirty="0">
                <a:solidFill>
                  <a:schemeClr val="bg1"/>
                </a:solidFill>
                <a:latin typeface="Calibri"/>
                <a:ea typeface="Helvetica Neue"/>
                <a:cs typeface="Calibri"/>
                <a:sym typeface="Helvetica Neue"/>
              </a:rPr>
              <a:t>naturally</a:t>
            </a:r>
            <a:r>
              <a:rPr lang="en-GB" sz="4400" b="1" kern="0" dirty="0">
                <a:latin typeface="Calibri"/>
                <a:ea typeface="Helvetica Neue"/>
                <a:cs typeface="Calibri"/>
                <a:sym typeface="Helvetica Neue"/>
              </a:rPr>
              <a:t> gravitate to at work?</a:t>
            </a:r>
          </a:p>
          <a:p>
            <a:pPr marL="742950" indent="-742950" defTabSz="629901" hangingPunct="0">
              <a:lnSpc>
                <a:spcPct val="150000"/>
              </a:lnSpc>
              <a:buFont typeface="+mj-lt"/>
              <a:buAutoNum type="arabicPeriod"/>
              <a:defRPr sz="2400">
                <a:latin typeface="Helvetica Neue"/>
                <a:ea typeface="Helvetica Neue"/>
                <a:cs typeface="Helvetica Neue"/>
                <a:sym typeface="Helvetica Neue"/>
              </a:defRPr>
            </a:pPr>
            <a:r>
              <a:rPr lang="en-GB" sz="4400" b="1" kern="0" dirty="0">
                <a:latin typeface="Calibri"/>
                <a:ea typeface="Helvetica Neue"/>
                <a:cs typeface="Calibri"/>
                <a:sym typeface="Helvetica Neue"/>
              </a:rPr>
              <a:t>What do You </a:t>
            </a:r>
            <a:r>
              <a:rPr lang="en-GB" sz="4400" b="1" kern="0" dirty="0">
                <a:solidFill>
                  <a:schemeClr val="bg1"/>
                </a:solidFill>
                <a:latin typeface="Calibri"/>
                <a:ea typeface="Helvetica Neue"/>
                <a:cs typeface="Calibri"/>
                <a:sym typeface="Helvetica Neue"/>
              </a:rPr>
              <a:t>quickly learn </a:t>
            </a:r>
            <a:r>
              <a:rPr lang="en-GB" sz="4400" b="1" kern="0" dirty="0">
                <a:latin typeface="Calibri"/>
                <a:ea typeface="Helvetica Neue"/>
                <a:cs typeface="Calibri"/>
                <a:sym typeface="Helvetica Neue"/>
              </a:rPr>
              <a:t>that is faster than those around You?</a:t>
            </a:r>
          </a:p>
          <a:p>
            <a:pPr marL="742950" indent="-742950" defTabSz="629901" hangingPunct="0">
              <a:lnSpc>
                <a:spcPct val="150000"/>
              </a:lnSpc>
              <a:buFont typeface="+mj-lt"/>
              <a:buAutoNum type="arabicPeriod"/>
              <a:defRPr sz="2400">
                <a:latin typeface="Helvetica Neue"/>
                <a:ea typeface="Helvetica Neue"/>
                <a:cs typeface="Helvetica Neue"/>
                <a:sym typeface="Helvetica Neue"/>
              </a:defRPr>
            </a:pPr>
            <a:r>
              <a:rPr lang="en-GB" sz="4400" b="1" kern="0" dirty="0">
                <a:latin typeface="Calibri"/>
                <a:ea typeface="Helvetica Neue"/>
                <a:cs typeface="Calibri"/>
                <a:sym typeface="Helvetica Neue"/>
              </a:rPr>
              <a:t>What activities get You so </a:t>
            </a:r>
            <a:r>
              <a:rPr lang="en-GB" sz="4400" b="1" kern="0" dirty="0">
                <a:solidFill>
                  <a:schemeClr val="bg1"/>
                </a:solidFill>
                <a:latin typeface="Calibri"/>
                <a:ea typeface="Helvetica Neue"/>
                <a:cs typeface="Calibri"/>
                <a:sym typeface="Helvetica Neue"/>
              </a:rPr>
              <a:t>engaged</a:t>
            </a:r>
            <a:r>
              <a:rPr lang="en-GB" sz="4400" b="1" kern="0" dirty="0">
                <a:latin typeface="Calibri"/>
                <a:ea typeface="Helvetica Neue"/>
                <a:cs typeface="Calibri"/>
                <a:sym typeface="Helvetica Neue"/>
              </a:rPr>
              <a:t> that You </a:t>
            </a:r>
            <a:r>
              <a:rPr lang="en-GB" sz="4400" b="1" kern="0" dirty="0">
                <a:solidFill>
                  <a:schemeClr val="bg1"/>
                </a:solidFill>
                <a:latin typeface="Calibri"/>
                <a:ea typeface="Helvetica Neue"/>
                <a:cs typeface="Calibri"/>
                <a:sym typeface="Helvetica Neue"/>
              </a:rPr>
              <a:t>forget time</a:t>
            </a:r>
            <a:r>
              <a:rPr lang="en-GB" sz="4400" b="1" kern="0" dirty="0">
                <a:latin typeface="Calibri"/>
                <a:ea typeface="Helvetica Neue"/>
                <a:cs typeface="Calibri"/>
                <a:sym typeface="Helvetica Neue"/>
              </a:rPr>
              <a:t>?</a:t>
            </a:r>
          </a:p>
          <a:p>
            <a:pPr marL="742950" indent="-742950" defTabSz="629901" hangingPunct="0">
              <a:lnSpc>
                <a:spcPct val="150000"/>
              </a:lnSpc>
              <a:buFont typeface="+mj-lt"/>
              <a:buAutoNum type="arabicPeriod"/>
              <a:defRPr sz="2400">
                <a:latin typeface="Helvetica Neue"/>
                <a:ea typeface="Helvetica Neue"/>
                <a:cs typeface="Helvetica Neue"/>
                <a:sym typeface="Helvetica Neue"/>
              </a:defRPr>
            </a:pPr>
            <a:r>
              <a:rPr lang="en-GB" sz="4400" b="1" kern="0" dirty="0">
                <a:latin typeface="Calibri"/>
                <a:ea typeface="Helvetica Neue"/>
                <a:cs typeface="Calibri"/>
                <a:sym typeface="Helvetica Neue"/>
              </a:rPr>
              <a:t>What do You do exceptionally </a:t>
            </a:r>
            <a:r>
              <a:rPr lang="en-GB" sz="4400" b="1" kern="0" dirty="0">
                <a:solidFill>
                  <a:schemeClr val="bg1"/>
                </a:solidFill>
                <a:latin typeface="Calibri"/>
                <a:ea typeface="Helvetica Neue"/>
                <a:cs typeface="Calibri"/>
                <a:sym typeface="Helvetica Neue"/>
              </a:rPr>
              <a:t>well</a:t>
            </a:r>
            <a:r>
              <a:rPr lang="en-GB" sz="4400" b="1" kern="0" dirty="0">
                <a:latin typeface="Calibri"/>
                <a:ea typeface="Helvetica Neue"/>
                <a:cs typeface="Calibri"/>
                <a:sym typeface="Helvetica Neue"/>
              </a:rPr>
              <a:t> </a:t>
            </a:r>
            <a:br>
              <a:rPr lang="en-GB" sz="4400" b="1" kern="0" dirty="0">
                <a:latin typeface="Calibri"/>
                <a:ea typeface="Helvetica Neue"/>
                <a:cs typeface="Calibri"/>
                <a:sym typeface="Helvetica Neue"/>
              </a:rPr>
            </a:br>
            <a:r>
              <a:rPr lang="en-GB" sz="4400" b="1" i="1" kern="0" dirty="0">
                <a:latin typeface="Calibri"/>
                <a:ea typeface="Helvetica Neue"/>
                <a:cs typeface="Calibri"/>
                <a:sym typeface="Helvetica Neue"/>
              </a:rPr>
              <a:t>(or what could You excel at with the right </a:t>
            </a:r>
            <a:r>
              <a:rPr lang="en-GB" sz="4400" b="1" i="1" kern="0" dirty="0">
                <a:solidFill>
                  <a:schemeClr val="bg1"/>
                </a:solidFill>
                <a:latin typeface="Calibri"/>
                <a:ea typeface="Helvetica Neue"/>
                <a:cs typeface="Calibri"/>
                <a:sym typeface="Helvetica Neue"/>
              </a:rPr>
              <a:t>encouragement</a:t>
            </a:r>
            <a:r>
              <a:rPr lang="en-GB" sz="4400" b="1" i="1" kern="0" dirty="0">
                <a:latin typeface="Calibri"/>
                <a:ea typeface="Helvetica Neue"/>
                <a:cs typeface="Calibri"/>
                <a:sym typeface="Helvetica Neue"/>
              </a:rPr>
              <a:t>)</a:t>
            </a:r>
            <a:r>
              <a:rPr lang="en-GB" sz="4400" b="1" kern="0" dirty="0">
                <a:latin typeface="Calibri"/>
                <a:ea typeface="Helvetica Neue"/>
                <a:cs typeface="Calibri"/>
                <a:sym typeface="Helvetica Neue"/>
              </a:rPr>
              <a:t>?</a:t>
            </a:r>
          </a:p>
          <a:p>
            <a:pPr marL="742950" indent="-742950" defTabSz="629901" hangingPunct="0">
              <a:lnSpc>
                <a:spcPct val="150000"/>
              </a:lnSpc>
              <a:buFont typeface="+mj-lt"/>
              <a:buAutoNum type="arabicPeriod"/>
              <a:defRPr sz="2400">
                <a:latin typeface="Helvetica Neue"/>
                <a:ea typeface="Helvetica Neue"/>
                <a:cs typeface="Helvetica Neue"/>
                <a:sym typeface="Helvetica Neue"/>
              </a:defRPr>
            </a:pPr>
            <a:r>
              <a:rPr lang="en-GB" sz="4400" b="1" kern="0" dirty="0">
                <a:latin typeface="Calibri"/>
                <a:ea typeface="Helvetica Neue"/>
                <a:cs typeface="Calibri"/>
                <a:sym typeface="Helvetica Neue"/>
              </a:rPr>
              <a:t>What activities bring You feelings of </a:t>
            </a:r>
            <a:r>
              <a:rPr lang="en-GB" sz="4400" b="1" kern="0" dirty="0">
                <a:solidFill>
                  <a:schemeClr val="bg1"/>
                </a:solidFill>
                <a:latin typeface="Calibri"/>
                <a:ea typeface="Helvetica Neue"/>
                <a:cs typeface="Calibri"/>
                <a:sym typeface="Helvetica Neue"/>
              </a:rPr>
              <a:t>pleasure &amp; joy</a:t>
            </a:r>
            <a:r>
              <a:rPr lang="en-GB" sz="4400" b="1" kern="0" dirty="0">
                <a:latin typeface="Calibri"/>
                <a:ea typeface="Helvetica Neue"/>
                <a:cs typeface="Calibri"/>
                <a:sym typeface="Helvetica Neue"/>
              </a:rPr>
              <a:t>?</a:t>
            </a:r>
            <a:endParaRPr sz="4400" b="1" kern="0" dirty="0">
              <a:latin typeface="Calibri"/>
              <a:ea typeface="Helvetica Neue"/>
              <a:cs typeface="Calibri"/>
              <a:sym typeface="Helvetica Neue"/>
            </a:endParaRPr>
          </a:p>
        </p:txBody>
      </p:sp>
      <p:pic>
        <p:nvPicPr>
          <p:cNvPr id="9" name="Picture 8"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31" y="10250650"/>
            <a:ext cx="785949" cy="765419"/>
          </a:xfrm>
          <a:prstGeom prst="rect">
            <a:avLst/>
          </a:prstGeom>
        </p:spPr>
      </p:pic>
      <p:pic>
        <p:nvPicPr>
          <p:cNvPr id="10" name="Picture 9">
            <a:extLst>
              <a:ext uri="{FF2B5EF4-FFF2-40B4-BE49-F238E27FC236}">
                <a16:creationId xmlns:a16="http://schemas.microsoft.com/office/drawing/2014/main" id="{B1A0D31D-5E5C-4E70-8219-DBF65EEAA6ED}"/>
              </a:ext>
            </a:extLst>
          </p:cNvPr>
          <p:cNvPicPr>
            <a:picLocks noChangeAspect="1"/>
          </p:cNvPicPr>
          <p:nvPr/>
        </p:nvPicPr>
        <p:blipFill rotWithShape="1">
          <a:blip r:embed="rId4">
            <a:clrChange>
              <a:clrFrom>
                <a:srgbClr val="000000">
                  <a:alpha val="0"/>
                </a:srgbClr>
              </a:clrFrom>
              <a:clrTo>
                <a:srgbClr val="000000">
                  <a:alpha val="0"/>
                </a:srgbClr>
              </a:clrTo>
            </a:clrChange>
            <a:biLevel thresh="25000"/>
            <a:extLst>
              <a:ext uri="{28A0092B-C50C-407E-A947-70E740481C1C}">
                <a14:useLocalDpi xmlns:a14="http://schemas.microsoft.com/office/drawing/2010/main" val="0"/>
              </a:ext>
            </a:extLst>
          </a:blip>
          <a:srcRect l="27474" b="28026"/>
          <a:stretch/>
        </p:blipFill>
        <p:spPr>
          <a:xfrm>
            <a:off x="1636559" y="8689585"/>
            <a:ext cx="3098897" cy="1194497"/>
          </a:xfrm>
          <a:prstGeom prst="rect">
            <a:avLst/>
          </a:prstGeom>
        </p:spPr>
      </p:pic>
    </p:spTree>
    <p:extLst>
      <p:ext uri="{BB962C8B-B14F-4D97-AF65-F5344CB8AC3E}">
        <p14:creationId xmlns:p14="http://schemas.microsoft.com/office/powerpoint/2010/main" val="265475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dissolve">
                                      <p:cBhvr>
                                        <p:cTn id="7" dur="500"/>
                                        <p:tgtEl>
                                          <p:spTgt spid="8">
                                            <p:bg/>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dissolv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dissolve">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dissolve">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dissolve">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dissolve">
                                      <p:cBhvr>
                                        <p:cTn id="32"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 name="Shape 924"/>
          <p:cNvSpPr/>
          <p:nvPr/>
        </p:nvSpPr>
        <p:spPr>
          <a:xfrm>
            <a:off x="0" y="3174"/>
            <a:ext cx="20104100" cy="11309350"/>
          </a:xfrm>
          <a:prstGeom prst="rect">
            <a:avLst/>
          </a:prstGeom>
          <a:solidFill>
            <a:srgbClr val="16C3C0"/>
          </a:solidFill>
          <a:ln w="12700">
            <a:miter lim="400000"/>
          </a:ln>
        </p:spPr>
        <p:txBody>
          <a:bodyPr lIns="45462" tIns="45462" rIns="45462" bIns="45462" anchor="ctr"/>
          <a:lstStyle/>
          <a:p>
            <a:pPr defTabSz="907893" hangingPunct="0">
              <a:defRPr sz="4000"/>
            </a:pPr>
            <a:endParaRPr sz="3900" kern="0" dirty="0">
              <a:solidFill>
                <a:srgbClr val="000000"/>
              </a:solidFill>
              <a:latin typeface="Calibri"/>
              <a:ea typeface="Calibri"/>
              <a:cs typeface="Calibri"/>
              <a:sym typeface="Calibri"/>
            </a:endParaRPr>
          </a:p>
        </p:txBody>
      </p:sp>
      <p:sp>
        <p:nvSpPr>
          <p:cNvPr id="927" name="Shape 927"/>
          <p:cNvSpPr/>
          <p:nvPr/>
        </p:nvSpPr>
        <p:spPr>
          <a:xfrm>
            <a:off x="10509210" y="4350660"/>
            <a:ext cx="91945" cy="1488481"/>
          </a:xfrm>
          <a:prstGeom prst="rect">
            <a:avLst/>
          </a:prstGeom>
          <a:ln w="12700">
            <a:miter lim="400000"/>
          </a:ln>
          <a:extLst>
            <a:ext uri="{C572A759-6A51-4108-AA02-DFA0A04FC94B}">
              <ma14:wrappingTextBoxFlag xmlns:ma14="http://schemas.microsoft.com/office/mac/drawingml/2011/main" xmlns="" val="1"/>
            </a:ext>
          </a:extLst>
        </p:spPr>
        <p:txBody>
          <a:bodyPr wrap="none" lIns="45462" tIns="45462" rIns="45462" bIns="45462">
            <a:spAutoFit/>
          </a:bodyPr>
          <a:lstStyle/>
          <a:p>
            <a:pPr marR="454642" algn="r" defTabSz="454642" hangingPunct="0">
              <a:lnSpc>
                <a:spcPct val="90000"/>
              </a:lnSpc>
              <a:defRPr sz="10000" b="1">
                <a:solidFill>
                  <a:srgbClr val="535353"/>
                </a:solidFill>
              </a:defRPr>
            </a:pPr>
            <a:endParaRPr sz="9900" b="1" kern="0" dirty="0">
              <a:solidFill>
                <a:srgbClr val="FFFFFF"/>
              </a:solidFill>
              <a:latin typeface="Calibri"/>
              <a:ea typeface="Calibri"/>
              <a:cs typeface="Calibri"/>
              <a:sym typeface="Calibri"/>
            </a:endParaRPr>
          </a:p>
        </p:txBody>
      </p:sp>
      <p:sp>
        <p:nvSpPr>
          <p:cNvPr id="8" name="Shape 886"/>
          <p:cNvSpPr/>
          <p:nvPr/>
        </p:nvSpPr>
        <p:spPr>
          <a:xfrm>
            <a:off x="7483798" y="2835134"/>
            <a:ext cx="11475099" cy="5965123"/>
          </a:xfrm>
          <a:prstGeom prst="roundRect">
            <a:avLst>
              <a:gd name="adj" fmla="val 7908"/>
            </a:avLst>
          </a:prstGeom>
          <a:solidFill>
            <a:srgbClr val="FFFFFF"/>
          </a:solidFill>
          <a:ln w="12700">
            <a:miter lim="400000"/>
          </a:ln>
          <a:effectLst>
            <a:outerShdw blurRad="38100" dist="23000" dir="5400000" rotWithShape="0">
              <a:srgbClr val="000000">
                <a:alpha val="35000"/>
              </a:srgbClr>
            </a:outerShdw>
          </a:effectLst>
        </p:spPr>
        <p:txBody>
          <a:bodyPr lIns="45462" tIns="45462" rIns="45462" bIns="45462" anchor="ctr"/>
          <a:lstStyle/>
          <a:p>
            <a:pPr defTabSz="907893">
              <a:spcBef>
                <a:spcPts val="1800"/>
              </a:spcBef>
              <a:defRPr sz="3600">
                <a:solidFill>
                  <a:srgbClr val="333E47"/>
                </a:solidFill>
              </a:defRPr>
            </a:pPr>
            <a:endParaRPr sz="3600" dirty="0">
              <a:solidFill>
                <a:srgbClr val="333E47"/>
              </a:solidFill>
              <a:latin typeface="Calibri"/>
              <a:ea typeface="Calibri"/>
              <a:cs typeface="Calibri"/>
            </a:endParaRPr>
          </a:p>
        </p:txBody>
      </p:sp>
      <p:sp>
        <p:nvSpPr>
          <p:cNvPr id="10" name="object 3"/>
          <p:cNvSpPr txBox="1">
            <a:spLocks/>
          </p:cNvSpPr>
          <p:nvPr/>
        </p:nvSpPr>
        <p:spPr>
          <a:xfrm>
            <a:off x="720296" y="659889"/>
            <a:ext cx="18177339" cy="762175"/>
          </a:xfrm>
          <a:prstGeom prst="rect">
            <a:avLst/>
          </a:prstGeom>
        </p:spPr>
        <p:txBody>
          <a:bodyPr vert="horz" wrap="square" lIns="0" tIns="0" rIns="0" bIns="0" rtlCol="0">
            <a:spAutoFit/>
          </a:bodyPr>
          <a:lstStyle>
            <a:lvl1pPr>
              <a:defRPr b="1">
                <a:latin typeface="+mj-lt"/>
                <a:ea typeface="+mj-ea"/>
                <a:cs typeface="+mj-cs"/>
              </a:defRPr>
            </a:lvl1pPr>
          </a:lstStyle>
          <a:p>
            <a:pPr marL="12644" marR="5067" defTabSz="907893">
              <a:lnSpc>
                <a:spcPts val="5715"/>
              </a:lnSpc>
            </a:pPr>
            <a:r>
              <a:rPr lang="en-GB" sz="5900" spc="-149" dirty="0">
                <a:solidFill>
                  <a:schemeClr val="bg1"/>
                </a:solidFill>
                <a:latin typeface="Calibri"/>
                <a:ea typeface="Helvetica"/>
                <a:cs typeface="Helvetica"/>
              </a:rPr>
              <a:t>Play to people’s strengths</a:t>
            </a:r>
          </a:p>
        </p:txBody>
      </p:sp>
      <p:sp>
        <p:nvSpPr>
          <p:cNvPr id="11" name="Rectangle 10"/>
          <p:cNvSpPr/>
          <p:nvPr/>
        </p:nvSpPr>
        <p:spPr>
          <a:xfrm>
            <a:off x="8040447" y="3331387"/>
            <a:ext cx="10434250" cy="4831571"/>
          </a:xfrm>
          <a:prstGeom prst="rect">
            <a:avLst/>
          </a:prstGeom>
        </p:spPr>
        <p:txBody>
          <a:bodyPr wrap="square" lIns="90923" tIns="45462" rIns="90923" bIns="45462">
            <a:spAutoFit/>
          </a:bodyPr>
          <a:lstStyle/>
          <a:p>
            <a:pPr defTabSz="907893"/>
            <a:r>
              <a:rPr lang="en-US" sz="4400" b="1" dirty="0">
                <a:solidFill>
                  <a:srgbClr val="2D3E50"/>
                </a:solidFill>
                <a:latin typeface="Calibri"/>
                <a:ea typeface="Calibri"/>
                <a:cs typeface="Calibri"/>
              </a:rPr>
              <a:t>Don’t assume You know what Your people are good at – </a:t>
            </a:r>
            <a:r>
              <a:rPr lang="en-US" sz="4400" b="1" dirty="0">
                <a:solidFill>
                  <a:srgbClr val="F62C50"/>
                </a:solidFill>
                <a:latin typeface="Calibri"/>
                <a:ea typeface="Calibri"/>
                <a:cs typeface="Calibri"/>
              </a:rPr>
              <a:t>ask</a:t>
            </a:r>
            <a:r>
              <a:rPr lang="en-US" sz="4400" b="1" dirty="0">
                <a:solidFill>
                  <a:srgbClr val="2D3E50"/>
                </a:solidFill>
                <a:latin typeface="Calibri"/>
                <a:ea typeface="Calibri"/>
                <a:cs typeface="Calibri"/>
              </a:rPr>
              <a:t> them!</a:t>
            </a:r>
          </a:p>
          <a:p>
            <a:pPr defTabSz="907893"/>
            <a:endParaRPr lang="en-US" sz="4400" b="1" dirty="0">
              <a:solidFill>
                <a:srgbClr val="2D3E50"/>
              </a:solidFill>
              <a:latin typeface="Calibri"/>
              <a:ea typeface="Calibri"/>
              <a:cs typeface="Calibri"/>
            </a:endParaRPr>
          </a:p>
          <a:p>
            <a:pPr defTabSz="907893"/>
            <a:r>
              <a:rPr lang="en-US" sz="4400" b="1" dirty="0">
                <a:solidFill>
                  <a:srgbClr val="2D3E50"/>
                </a:solidFill>
              </a:rPr>
              <a:t>Observe &amp; coach Your people to do </a:t>
            </a:r>
            <a:r>
              <a:rPr lang="en-US" sz="4400" b="1" dirty="0">
                <a:solidFill>
                  <a:srgbClr val="F62C50"/>
                </a:solidFill>
              </a:rPr>
              <a:t>more </a:t>
            </a:r>
            <a:r>
              <a:rPr lang="en-US" sz="4400" b="1" dirty="0">
                <a:solidFill>
                  <a:srgbClr val="2D3E50"/>
                </a:solidFill>
              </a:rPr>
              <a:t>of what they are good at.</a:t>
            </a:r>
            <a:endParaRPr lang="en-US" sz="4400" b="1" dirty="0">
              <a:solidFill>
                <a:srgbClr val="2D3E50"/>
              </a:solidFill>
              <a:latin typeface="Calibri"/>
              <a:ea typeface="Calibri"/>
              <a:cs typeface="Calibri"/>
            </a:endParaRPr>
          </a:p>
          <a:p>
            <a:pPr defTabSz="907893"/>
            <a:endParaRPr lang="en-US" sz="4400" b="1" dirty="0">
              <a:solidFill>
                <a:srgbClr val="2D3E50"/>
              </a:solidFill>
              <a:latin typeface="Calibri"/>
              <a:ea typeface="Calibri"/>
              <a:cs typeface="Calibri"/>
            </a:endParaRPr>
          </a:p>
          <a:p>
            <a:pPr defTabSz="907893"/>
            <a:r>
              <a:rPr lang="en-US" sz="4400" b="1" dirty="0">
                <a:solidFill>
                  <a:srgbClr val="2D3E50"/>
                </a:solidFill>
              </a:rPr>
              <a:t>Turn irritation into </a:t>
            </a:r>
            <a:r>
              <a:rPr lang="en-US" sz="4400" b="1" dirty="0">
                <a:solidFill>
                  <a:srgbClr val="F62C50"/>
                </a:solidFill>
              </a:rPr>
              <a:t>appreciation.</a:t>
            </a:r>
          </a:p>
        </p:txBody>
      </p:sp>
      <p:sp>
        <p:nvSpPr>
          <p:cNvPr id="2" name="Slide Number Placeholder 1"/>
          <p:cNvSpPr>
            <a:spLocks noGrp="1"/>
          </p:cNvSpPr>
          <p:nvPr>
            <p:ph type="sldNum" sz="quarter" idx="2"/>
          </p:nvPr>
        </p:nvSpPr>
        <p:spPr>
          <a:xfrm>
            <a:off x="18873864" y="778414"/>
            <a:ext cx="225071" cy="266462"/>
          </a:xfrm>
        </p:spPr>
        <p:txBody>
          <a:bodyPr/>
          <a:lstStyle/>
          <a:p>
            <a:fld id="{86CB4B4D-7CA3-9044-876B-883B54F8677D}" type="slidenum">
              <a:rPr lang="uk-UA" smtClean="0">
                <a:latin typeface="Calibri"/>
                <a:ea typeface="Calibri"/>
                <a:cs typeface="Calibri"/>
              </a:rPr>
              <a:pPr/>
              <a:t>13</a:t>
            </a:fld>
            <a:endParaRPr lang="uk-UA" dirty="0">
              <a:latin typeface="Calibri"/>
              <a:ea typeface="Calibri"/>
              <a:cs typeface="Calibri"/>
            </a:endParaRPr>
          </a:p>
        </p:txBody>
      </p:sp>
      <p:grpSp>
        <p:nvGrpSpPr>
          <p:cNvPr id="16" name="Group 15"/>
          <p:cNvGrpSpPr/>
          <p:nvPr/>
        </p:nvGrpSpPr>
        <p:grpSpPr>
          <a:xfrm>
            <a:off x="754972" y="2887217"/>
            <a:ext cx="5951857" cy="5951859"/>
            <a:chOff x="616913" y="2997618"/>
            <a:chExt cx="5951858" cy="5951858"/>
          </a:xfrm>
        </p:grpSpPr>
        <p:sp>
          <p:nvSpPr>
            <p:cNvPr id="18" name="Oval 17"/>
            <p:cNvSpPr/>
            <p:nvPr/>
          </p:nvSpPr>
          <p:spPr>
            <a:xfrm>
              <a:off x="616913" y="2997618"/>
              <a:ext cx="5951858" cy="595185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07893"/>
              <a:r>
                <a:rPr lang="en-US" sz="1700" dirty="0">
                  <a:solidFill>
                    <a:srgbClr val="FFFFFF"/>
                  </a:solidFill>
                  <a:latin typeface="Calibri"/>
                  <a:ea typeface="Calibri"/>
                  <a:cs typeface="Calibri"/>
                </a:rPr>
                <a:t>v</a:t>
              </a:r>
            </a:p>
          </p:txBody>
        </p:sp>
        <p:sp>
          <p:nvSpPr>
            <p:cNvPr id="19" name="Rectangle 18"/>
            <p:cNvSpPr/>
            <p:nvPr/>
          </p:nvSpPr>
          <p:spPr>
            <a:xfrm>
              <a:off x="1278544" y="6418439"/>
              <a:ext cx="4628598" cy="1173142"/>
            </a:xfrm>
            <a:prstGeom prst="rect">
              <a:avLst/>
            </a:prstGeom>
          </p:spPr>
          <p:txBody>
            <a:bodyPr wrap="square">
              <a:spAutoFit/>
            </a:bodyPr>
            <a:lstStyle/>
            <a:p>
              <a:pPr algn="ctr" defTabSz="907893">
                <a:lnSpc>
                  <a:spcPct val="80000"/>
                </a:lnSpc>
              </a:pPr>
              <a:r>
                <a:rPr lang="en-GB" sz="4300" b="1" dirty="0">
                  <a:solidFill>
                    <a:srgbClr val="333E47"/>
                  </a:solidFill>
                  <a:latin typeface="Calibri"/>
                  <a:ea typeface="Calibri"/>
                  <a:cs typeface="Calibri"/>
                </a:rPr>
                <a:t>Play to</a:t>
              </a:r>
            </a:p>
            <a:p>
              <a:pPr algn="ctr" defTabSz="907893">
                <a:lnSpc>
                  <a:spcPct val="80000"/>
                </a:lnSpc>
              </a:pPr>
              <a:r>
                <a:rPr lang="en-GB" sz="4300" b="1" dirty="0">
                  <a:solidFill>
                    <a:srgbClr val="333E47"/>
                  </a:solidFill>
                  <a:latin typeface="Calibri"/>
                  <a:ea typeface="Calibri"/>
                  <a:cs typeface="Calibri"/>
                </a:rPr>
                <a:t> </a:t>
              </a:r>
              <a:r>
                <a:rPr lang="en-GB" sz="4300" b="1" dirty="0">
                  <a:solidFill>
                    <a:srgbClr val="19C3C0"/>
                  </a:solidFill>
                  <a:latin typeface="Calibri"/>
                  <a:ea typeface="Calibri"/>
                  <a:cs typeface="Calibri"/>
                </a:rPr>
                <a:t>strengths</a:t>
              </a:r>
              <a:endParaRPr lang="en-US" sz="4300" b="1" dirty="0">
                <a:solidFill>
                  <a:srgbClr val="19C3C0"/>
                </a:solidFill>
                <a:latin typeface="Calibri"/>
                <a:ea typeface="Calibri"/>
                <a:cs typeface="Calibri"/>
              </a:endParaRPr>
            </a:p>
          </p:txBody>
        </p:sp>
      </p:grpSp>
      <p:pic>
        <p:nvPicPr>
          <p:cNvPr id="20" name="Picture 19" descr="Screen Shot 2017-03-27 at 17.25.26.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19288" y="3947862"/>
            <a:ext cx="1402394" cy="1359340"/>
          </a:xfrm>
          <a:prstGeom prst="rect">
            <a:avLst/>
          </a:prstGeom>
        </p:spPr>
      </p:pic>
      <p:pic>
        <p:nvPicPr>
          <p:cNvPr id="15" name="Picture 14"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5131" y="10250650"/>
            <a:ext cx="785949" cy="765419"/>
          </a:xfrm>
          <a:prstGeom prst="rect">
            <a:avLst/>
          </a:prstGeom>
        </p:spPr>
      </p:pic>
    </p:spTree>
    <p:extLst>
      <p:ext uri="{BB962C8B-B14F-4D97-AF65-F5344CB8AC3E}">
        <p14:creationId xmlns:p14="http://schemas.microsoft.com/office/powerpoint/2010/main" val="1203728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animEffect transition="in" filter="fade">
                                      <p:cBhvr>
                                        <p:cTn id="17"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93954" y="0"/>
            <a:ext cx="22724950" cy="11309350"/>
          </a:xfrm>
          <a:prstGeom prst="rect">
            <a:avLst/>
          </a:prstGeom>
        </p:spPr>
      </p:pic>
      <p:sp>
        <p:nvSpPr>
          <p:cNvPr id="13" name="Text Placeholder 3"/>
          <p:cNvSpPr txBox="1">
            <a:spLocks/>
          </p:cNvSpPr>
          <p:nvPr/>
        </p:nvSpPr>
        <p:spPr>
          <a:xfrm>
            <a:off x="3008339" y="1014741"/>
            <a:ext cx="16017184" cy="666849"/>
          </a:xfrm>
          <a:prstGeom prst="rect">
            <a:avLst/>
          </a:prstGeom>
        </p:spPr>
        <p:txBody>
          <a:bodyPr lIns="90923" tIns="45462" rIns="90923" bIns="45462"/>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r" defTabSz="909315"/>
            <a:r>
              <a:rPr lang="en-US" sz="5900" b="1" dirty="0">
                <a:solidFill>
                  <a:srgbClr val="333E47"/>
                </a:solidFill>
                <a:latin typeface="Calibri"/>
                <a:ea typeface="Calibri"/>
                <a:cs typeface="Calibri"/>
              </a:rPr>
              <a:t>Know what Your people are great at</a:t>
            </a:r>
          </a:p>
        </p:txBody>
      </p:sp>
      <p:sp>
        <p:nvSpPr>
          <p:cNvPr id="14" name="Rectangle 13"/>
          <p:cNvSpPr/>
          <p:nvPr/>
        </p:nvSpPr>
        <p:spPr>
          <a:xfrm>
            <a:off x="5061677" y="3802160"/>
            <a:ext cx="14329964" cy="5077926"/>
          </a:xfrm>
          <a:prstGeom prst="rect">
            <a:avLst/>
          </a:prstGeom>
        </p:spPr>
        <p:txBody>
          <a:bodyPr wrap="square" lIns="90923" tIns="45462" rIns="90923" bIns="45462">
            <a:spAutoFit/>
          </a:bodyPr>
          <a:lstStyle/>
          <a:p>
            <a:pPr marL="738861" indent="-738861" defTabSz="907893">
              <a:buFont typeface="+mj-lt"/>
              <a:buAutoNum type="arabicPeriod"/>
            </a:pPr>
            <a:r>
              <a:rPr lang="en-GB" sz="4800" b="1" dirty="0">
                <a:solidFill>
                  <a:srgbClr val="000000"/>
                </a:solidFill>
                <a:latin typeface="Calibri"/>
                <a:ea typeface="Calibri"/>
                <a:cs typeface="Calibri"/>
              </a:rPr>
              <a:t>Conduct an interview using the hand-out </a:t>
            </a:r>
            <a:br>
              <a:rPr lang="en-GB" sz="4800" b="1" dirty="0">
                <a:solidFill>
                  <a:srgbClr val="000000"/>
                </a:solidFill>
                <a:latin typeface="Calibri"/>
                <a:ea typeface="Calibri"/>
                <a:cs typeface="Calibri"/>
              </a:rPr>
            </a:br>
            <a:r>
              <a:rPr lang="en-GB" sz="4800" b="1" dirty="0">
                <a:solidFill>
                  <a:srgbClr val="000000"/>
                </a:solidFill>
                <a:latin typeface="Calibri"/>
                <a:ea typeface="Calibri"/>
                <a:cs typeface="Calibri"/>
              </a:rPr>
              <a:t>“Your strengths &amp; preferences”.</a:t>
            </a:r>
          </a:p>
          <a:p>
            <a:pPr defTabSz="907893"/>
            <a:endParaRPr lang="en-US" sz="4400" b="1" dirty="0">
              <a:solidFill>
                <a:srgbClr val="000000"/>
              </a:solidFill>
              <a:latin typeface="Calibri"/>
              <a:ea typeface="Calibri"/>
              <a:cs typeface="Calibri"/>
            </a:endParaRPr>
          </a:p>
          <a:p>
            <a:pPr marL="738861" indent="-738861" defTabSz="907893">
              <a:buFontTx/>
              <a:buAutoNum type="arabicPeriod" startAt="2"/>
            </a:pPr>
            <a:r>
              <a:rPr lang="en-GB" sz="4800" b="1" dirty="0">
                <a:solidFill>
                  <a:srgbClr val="000000"/>
                </a:solidFill>
                <a:latin typeface="Calibri"/>
                <a:ea typeface="Calibri"/>
                <a:cs typeface="Calibri"/>
              </a:rPr>
              <a:t>Swap roles.</a:t>
            </a:r>
          </a:p>
          <a:p>
            <a:pPr marL="738861" indent="-738861" defTabSz="907893">
              <a:buFontTx/>
              <a:buAutoNum type="arabicPeriod" startAt="2"/>
            </a:pPr>
            <a:endParaRPr lang="en-US" sz="4000" b="1" dirty="0">
              <a:solidFill>
                <a:srgbClr val="000000"/>
              </a:solidFill>
              <a:latin typeface="Calibri"/>
              <a:ea typeface="Calibri"/>
              <a:cs typeface="Calibri"/>
            </a:endParaRPr>
          </a:p>
          <a:p>
            <a:pPr marL="738861" indent="-738861" defTabSz="907893">
              <a:buFontTx/>
              <a:buAutoNum type="arabicPeriod" startAt="3"/>
            </a:pPr>
            <a:r>
              <a:rPr lang="en-GB" sz="4800" b="1" dirty="0">
                <a:solidFill>
                  <a:srgbClr val="000000"/>
                </a:solidFill>
                <a:latin typeface="Calibri"/>
                <a:ea typeface="Calibri"/>
                <a:cs typeface="Calibri"/>
              </a:rPr>
              <a:t>Share what impressed You the most about  </a:t>
            </a:r>
          </a:p>
          <a:p>
            <a:pPr defTabSz="907893"/>
            <a:r>
              <a:rPr lang="en-GB" sz="4800" b="1" dirty="0">
                <a:solidFill>
                  <a:srgbClr val="000000"/>
                </a:solidFill>
                <a:latin typeface="Calibri"/>
                <a:ea typeface="Calibri"/>
                <a:cs typeface="Calibri"/>
              </a:rPr>
              <a:t>      the other person’s story.</a:t>
            </a:r>
          </a:p>
        </p:txBody>
      </p:sp>
      <p:pic>
        <p:nvPicPr>
          <p:cNvPr id="8" name="Picture 7"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5131" y="10250650"/>
            <a:ext cx="785949" cy="765419"/>
          </a:xfrm>
          <a:prstGeom prst="rect">
            <a:avLst/>
          </a:prstGeom>
        </p:spPr>
      </p:pic>
    </p:spTree>
    <p:extLst>
      <p:ext uri="{BB962C8B-B14F-4D97-AF65-F5344CB8AC3E}">
        <p14:creationId xmlns:p14="http://schemas.microsoft.com/office/powerpoint/2010/main" val="890881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fade">
                                      <p:cBhvr>
                                        <p:cTn id="12" dur="500"/>
                                        <p:tgtEl>
                                          <p:spTgt spid="1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animEffect transition="in" filter="fade">
                                      <p:cBhvr>
                                        <p:cTn id="17" dur="500"/>
                                        <p:tgtEl>
                                          <p:spTgt spid="1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5" end="5"/>
                                            </p:txEl>
                                          </p:spTgt>
                                        </p:tgtEl>
                                        <p:attrNameLst>
                                          <p:attrName>style.visibility</p:attrName>
                                        </p:attrNameLst>
                                      </p:cBhvr>
                                      <p:to>
                                        <p:strVal val="visible"/>
                                      </p:to>
                                    </p:set>
                                    <p:animEffect transition="in" filter="fade">
                                      <p:cBhvr>
                                        <p:cTn id="22" dur="500"/>
                                        <p:tgtEl>
                                          <p:spTgt spid="1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924"/>
          <p:cNvSpPr/>
          <p:nvPr/>
        </p:nvSpPr>
        <p:spPr>
          <a:xfrm>
            <a:off x="0" y="3174"/>
            <a:ext cx="20104100" cy="11309350"/>
          </a:xfrm>
          <a:prstGeom prst="rect">
            <a:avLst/>
          </a:prstGeom>
          <a:solidFill>
            <a:srgbClr val="F62C50"/>
          </a:solidFill>
          <a:ln w="12700">
            <a:miter lim="400000"/>
          </a:ln>
        </p:spPr>
        <p:txBody>
          <a:bodyPr lIns="45462" tIns="45462" rIns="45462" bIns="45462" anchor="ctr"/>
          <a:lstStyle/>
          <a:p>
            <a:pPr hangingPunct="0">
              <a:defRPr sz="4000"/>
            </a:pPr>
            <a:endParaRPr sz="3900" kern="0" dirty="0">
              <a:solidFill>
                <a:srgbClr val="000000"/>
              </a:solidFill>
              <a:latin typeface="Calibri"/>
              <a:cs typeface="Calibri"/>
              <a:sym typeface="Calibri"/>
            </a:endParaRPr>
          </a:p>
        </p:txBody>
      </p:sp>
      <p:sp>
        <p:nvSpPr>
          <p:cNvPr id="2" name="Slide Number Placeholder 1"/>
          <p:cNvSpPr>
            <a:spLocks noGrp="1"/>
          </p:cNvSpPr>
          <p:nvPr>
            <p:ph type="sldNum" sz="quarter" idx="7"/>
          </p:nvPr>
        </p:nvSpPr>
        <p:spPr>
          <a:xfrm>
            <a:off x="18986496" y="403690"/>
            <a:ext cx="112536" cy="266462"/>
          </a:xfrm>
          <a:prstGeom prst="rect">
            <a:avLst/>
          </a:prstGeom>
        </p:spPr>
        <p:txBody>
          <a:bodyPr lIns="91388" tIns="45698" rIns="91388" bIns="45698"/>
          <a:lstStyle/>
          <a:p>
            <a:fld id="{86CB4B4D-7CA3-9044-876B-883B54F8677D}" type="slidenum">
              <a:rPr lang="uk-UA" smtClean="0"/>
              <a:t>15</a:t>
            </a:fld>
            <a:endParaRPr lang="uk-UA" dirty="0"/>
          </a:p>
        </p:txBody>
      </p:sp>
      <p:pic>
        <p:nvPicPr>
          <p:cNvPr id="18" name="Picture 17"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31" y="10250650"/>
            <a:ext cx="785949" cy="765419"/>
          </a:xfrm>
          <a:prstGeom prst="rect">
            <a:avLst/>
          </a:prstGeom>
        </p:spPr>
      </p:pic>
      <p:sp>
        <p:nvSpPr>
          <p:cNvPr id="20" name="Shape 929">
            <a:extLst>
              <a:ext uri="{FF2B5EF4-FFF2-40B4-BE49-F238E27FC236}">
                <a16:creationId xmlns:a16="http://schemas.microsoft.com/office/drawing/2014/main" id="{1841B947-5504-49D1-BB6E-339576207FFD}"/>
              </a:ext>
            </a:extLst>
          </p:cNvPr>
          <p:cNvSpPr/>
          <p:nvPr/>
        </p:nvSpPr>
        <p:spPr>
          <a:xfrm>
            <a:off x="1616211" y="2499011"/>
            <a:ext cx="17370285" cy="5410670"/>
          </a:xfrm>
          <a:prstGeom prst="rect">
            <a:avLst/>
          </a:prstGeom>
          <a:ln w="12700">
            <a:miter lim="400000"/>
          </a:ln>
          <a:extLst>
            <a:ext uri="{C572A759-6A51-4108-AA02-DFA0A04FC94B}">
              <ma14:wrappingTextBoxFlag xmlns="" xmlns:ma14="http://schemas.microsoft.com/office/mac/drawingml/2011/main" val="1"/>
            </a:ext>
          </a:extLst>
        </p:spPr>
        <p:txBody>
          <a:bodyPr wrap="square" lIns="45697" tIns="45699" rIns="45697" bIns="45699">
            <a:spAutoFit/>
          </a:bodyPr>
          <a:lstStyle>
            <a:lvl1pPr marR="457200" defTabSz="457200">
              <a:lnSpc>
                <a:spcPct val="70000"/>
              </a:lnSpc>
              <a:defRPr sz="10000" b="1">
                <a:solidFill>
                  <a:srgbClr val="323F49"/>
                </a:solidFill>
              </a:defRPr>
            </a:lvl1pPr>
          </a:lstStyle>
          <a:p>
            <a:pPr algn="ctr">
              <a:lnSpc>
                <a:spcPct val="90000"/>
              </a:lnSpc>
              <a:defRPr sz="10000" b="1">
                <a:solidFill>
                  <a:srgbClr val="535353"/>
                </a:solidFill>
              </a:defRPr>
            </a:pPr>
            <a:r>
              <a:rPr lang="en-US" sz="9600" dirty="0">
                <a:solidFill>
                  <a:schemeClr val="bg1"/>
                </a:solidFill>
              </a:rPr>
              <a:t>Now…</a:t>
            </a:r>
          </a:p>
          <a:p>
            <a:pPr algn="ctr">
              <a:lnSpc>
                <a:spcPct val="90000"/>
              </a:lnSpc>
              <a:defRPr sz="10000" b="1">
                <a:solidFill>
                  <a:srgbClr val="535353"/>
                </a:solidFill>
              </a:defRPr>
            </a:pPr>
            <a:r>
              <a:rPr lang="en-US" sz="9600" dirty="0">
                <a:solidFill>
                  <a:schemeClr val="bg1"/>
                </a:solidFill>
              </a:rPr>
              <a:t>What about </a:t>
            </a:r>
            <a:r>
              <a:rPr lang="en-US" sz="9600" dirty="0">
                <a:solidFill>
                  <a:schemeClr val="tx1"/>
                </a:solidFill>
              </a:rPr>
              <a:t>gaps</a:t>
            </a:r>
            <a:r>
              <a:rPr lang="en-US" sz="9600" dirty="0">
                <a:solidFill>
                  <a:schemeClr val="bg1"/>
                </a:solidFill>
              </a:rPr>
              <a:t> </a:t>
            </a:r>
          </a:p>
          <a:p>
            <a:pPr algn="ctr">
              <a:lnSpc>
                <a:spcPct val="90000"/>
              </a:lnSpc>
              <a:defRPr sz="10000" b="1">
                <a:solidFill>
                  <a:srgbClr val="535353"/>
                </a:solidFill>
              </a:defRPr>
            </a:pPr>
            <a:r>
              <a:rPr lang="en-US" sz="9600" dirty="0">
                <a:solidFill>
                  <a:schemeClr val="bg1"/>
                </a:solidFill>
              </a:rPr>
              <a:t>that my people have? </a:t>
            </a:r>
          </a:p>
          <a:p>
            <a:pPr algn="ctr">
              <a:lnSpc>
                <a:spcPct val="90000"/>
              </a:lnSpc>
              <a:defRPr sz="10000" b="1">
                <a:solidFill>
                  <a:srgbClr val="535353"/>
                </a:solidFill>
              </a:defRPr>
            </a:pPr>
            <a:endParaRPr lang="en-US" sz="9600" dirty="0">
              <a:solidFill>
                <a:schemeClr val="bg1"/>
              </a:solidFill>
            </a:endParaRPr>
          </a:p>
        </p:txBody>
      </p:sp>
    </p:spTree>
    <p:extLst>
      <p:ext uri="{BB962C8B-B14F-4D97-AF65-F5344CB8AC3E}">
        <p14:creationId xmlns:p14="http://schemas.microsoft.com/office/powerpoint/2010/main" val="3380880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924"/>
          <p:cNvSpPr/>
          <p:nvPr/>
        </p:nvSpPr>
        <p:spPr>
          <a:xfrm>
            <a:off x="0" y="3174"/>
            <a:ext cx="20104100" cy="11309350"/>
          </a:xfrm>
          <a:prstGeom prst="rect">
            <a:avLst/>
          </a:prstGeom>
          <a:solidFill>
            <a:srgbClr val="F62C50"/>
          </a:solidFill>
          <a:ln w="12700">
            <a:miter lim="400000"/>
          </a:ln>
        </p:spPr>
        <p:txBody>
          <a:bodyPr lIns="45462" tIns="45462" rIns="45462" bIns="45462" anchor="ctr"/>
          <a:lstStyle/>
          <a:p>
            <a:pPr hangingPunct="0">
              <a:defRPr sz="4000"/>
            </a:pPr>
            <a:endParaRPr sz="3900" kern="0" dirty="0">
              <a:solidFill>
                <a:srgbClr val="000000"/>
              </a:solidFill>
              <a:latin typeface="Calibri"/>
              <a:cs typeface="Calibri"/>
              <a:sym typeface="Calibri"/>
            </a:endParaRPr>
          </a:p>
        </p:txBody>
      </p:sp>
      <p:sp>
        <p:nvSpPr>
          <p:cNvPr id="927" name="Shape 927"/>
          <p:cNvSpPr/>
          <p:nvPr/>
        </p:nvSpPr>
        <p:spPr>
          <a:xfrm>
            <a:off x="10509210" y="3975936"/>
            <a:ext cx="91945" cy="1488481"/>
          </a:xfrm>
          <a:prstGeom prst="rect">
            <a:avLst/>
          </a:prstGeom>
          <a:ln w="12700">
            <a:miter lim="400000"/>
          </a:ln>
          <a:extLst>
            <a:ext uri="{C572A759-6A51-4108-AA02-DFA0A04FC94B}">
              <ma14:wrappingTextBoxFlag xmlns:ma14="http://schemas.microsoft.com/office/mac/drawingml/2011/main" xmlns="" val="1"/>
            </a:ext>
          </a:extLst>
        </p:spPr>
        <p:txBody>
          <a:bodyPr wrap="none" lIns="45462" tIns="45462" rIns="45462" bIns="45462">
            <a:spAutoFit/>
          </a:bodyPr>
          <a:lstStyle/>
          <a:p>
            <a:pPr marR="454642" algn="r" defTabSz="454642" hangingPunct="0">
              <a:lnSpc>
                <a:spcPct val="90000"/>
              </a:lnSpc>
              <a:defRPr sz="10000" b="1">
                <a:solidFill>
                  <a:srgbClr val="535353"/>
                </a:solidFill>
              </a:defRPr>
            </a:pPr>
            <a:endParaRPr sz="9900" b="1" kern="0" dirty="0">
              <a:solidFill>
                <a:srgbClr val="FFFFFF"/>
              </a:solidFill>
              <a:latin typeface="Calibri"/>
              <a:cs typeface="Calibri"/>
              <a:sym typeface="Calibri"/>
            </a:endParaRPr>
          </a:p>
        </p:txBody>
      </p:sp>
      <p:grpSp>
        <p:nvGrpSpPr>
          <p:cNvPr id="11" name="Group 10"/>
          <p:cNvGrpSpPr/>
          <p:nvPr/>
        </p:nvGrpSpPr>
        <p:grpSpPr>
          <a:xfrm>
            <a:off x="7076123" y="2622929"/>
            <a:ext cx="5951857" cy="5951859"/>
            <a:chOff x="7076121" y="2997618"/>
            <a:chExt cx="5951858" cy="5951858"/>
          </a:xfrm>
        </p:grpSpPr>
        <p:sp>
          <p:nvSpPr>
            <p:cNvPr id="12" name="Oval 11"/>
            <p:cNvSpPr/>
            <p:nvPr/>
          </p:nvSpPr>
          <p:spPr>
            <a:xfrm>
              <a:off x="7076121" y="2997618"/>
              <a:ext cx="5951858" cy="595185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v</a:t>
              </a:r>
            </a:p>
          </p:txBody>
        </p:sp>
        <p:sp>
          <p:nvSpPr>
            <p:cNvPr id="13" name="Rectangle 12"/>
            <p:cNvSpPr/>
            <p:nvPr/>
          </p:nvSpPr>
          <p:spPr>
            <a:xfrm>
              <a:off x="7619470" y="6346215"/>
              <a:ext cx="4912192" cy="1173142"/>
            </a:xfrm>
            <a:prstGeom prst="rect">
              <a:avLst/>
            </a:prstGeom>
          </p:spPr>
          <p:txBody>
            <a:bodyPr wrap="square">
              <a:spAutoFit/>
            </a:bodyPr>
            <a:lstStyle/>
            <a:p>
              <a:pPr algn="ctr">
                <a:lnSpc>
                  <a:spcPct val="80000"/>
                </a:lnSpc>
              </a:pPr>
              <a:r>
                <a:rPr lang="en-GB" sz="4300" b="1" dirty="0">
                  <a:solidFill>
                    <a:srgbClr val="333E47"/>
                  </a:solidFill>
                </a:rPr>
                <a:t>Manage </a:t>
              </a:r>
              <a:br>
                <a:rPr lang="en-GB" sz="4300" b="1" dirty="0">
                  <a:solidFill>
                    <a:srgbClr val="333E47"/>
                  </a:solidFill>
                </a:rPr>
              </a:br>
              <a:r>
                <a:rPr lang="en-GB" sz="4300" b="1" dirty="0">
                  <a:solidFill>
                    <a:srgbClr val="16C3C0"/>
                  </a:solidFill>
                </a:rPr>
                <a:t>vital gaps</a:t>
              </a:r>
              <a:endParaRPr lang="en-US" sz="4300" b="1" dirty="0">
                <a:solidFill>
                  <a:srgbClr val="16C3C0"/>
                </a:solidFill>
              </a:endParaRPr>
            </a:p>
          </p:txBody>
        </p:sp>
        <p:pic>
          <p:nvPicPr>
            <p:cNvPr id="14" name="Picture 13" descr="icons_fi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948151">
              <a:off x="8950252" y="3821188"/>
              <a:ext cx="2203596" cy="2098933"/>
            </a:xfrm>
            <a:prstGeom prst="rect">
              <a:avLst/>
            </a:prstGeom>
          </p:spPr>
        </p:pic>
      </p:grpSp>
      <p:sp>
        <p:nvSpPr>
          <p:cNvPr id="2" name="Slide Number Placeholder 1"/>
          <p:cNvSpPr>
            <a:spLocks noGrp="1"/>
          </p:cNvSpPr>
          <p:nvPr>
            <p:ph type="sldNum" sz="quarter" idx="7"/>
          </p:nvPr>
        </p:nvSpPr>
        <p:spPr>
          <a:xfrm>
            <a:off x="18986496" y="403690"/>
            <a:ext cx="112536" cy="266462"/>
          </a:xfrm>
          <a:prstGeom prst="rect">
            <a:avLst/>
          </a:prstGeom>
        </p:spPr>
        <p:txBody>
          <a:bodyPr lIns="91388" tIns="45698" rIns="91388" bIns="45698"/>
          <a:lstStyle/>
          <a:p>
            <a:fld id="{86CB4B4D-7CA3-9044-876B-883B54F8677D}" type="slidenum">
              <a:rPr lang="uk-UA" smtClean="0"/>
              <a:t>16</a:t>
            </a:fld>
            <a:endParaRPr lang="uk-UA" dirty="0"/>
          </a:p>
        </p:txBody>
      </p:sp>
      <p:grpSp>
        <p:nvGrpSpPr>
          <p:cNvPr id="5" name="Group 4"/>
          <p:cNvGrpSpPr/>
          <p:nvPr/>
        </p:nvGrpSpPr>
        <p:grpSpPr>
          <a:xfrm>
            <a:off x="616919" y="2622929"/>
            <a:ext cx="5951857" cy="5951859"/>
            <a:chOff x="616914" y="2997618"/>
            <a:chExt cx="5951858" cy="5951858"/>
          </a:xfrm>
        </p:grpSpPr>
        <p:grpSp>
          <p:nvGrpSpPr>
            <p:cNvPr id="15" name="Group 14"/>
            <p:cNvGrpSpPr/>
            <p:nvPr/>
          </p:nvGrpSpPr>
          <p:grpSpPr>
            <a:xfrm>
              <a:off x="616914" y="2997618"/>
              <a:ext cx="5951858" cy="5951858"/>
              <a:chOff x="616913" y="2997618"/>
              <a:chExt cx="5951858" cy="5951858"/>
            </a:xfrm>
          </p:grpSpPr>
          <p:sp>
            <p:nvSpPr>
              <p:cNvPr id="16" name="Oval 15"/>
              <p:cNvSpPr/>
              <p:nvPr/>
            </p:nvSpPr>
            <p:spPr>
              <a:xfrm>
                <a:off x="616913" y="2997618"/>
                <a:ext cx="5951858" cy="595185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v</a:t>
                </a:r>
              </a:p>
            </p:txBody>
          </p:sp>
          <p:sp>
            <p:nvSpPr>
              <p:cNvPr id="17" name="Rectangle 16"/>
              <p:cNvSpPr/>
              <p:nvPr/>
            </p:nvSpPr>
            <p:spPr>
              <a:xfrm>
                <a:off x="1278544" y="6418439"/>
                <a:ext cx="4628598" cy="1173142"/>
              </a:xfrm>
              <a:prstGeom prst="rect">
                <a:avLst/>
              </a:prstGeom>
            </p:spPr>
            <p:txBody>
              <a:bodyPr wrap="square">
                <a:spAutoFit/>
              </a:bodyPr>
              <a:lstStyle/>
              <a:p>
                <a:pPr algn="ctr">
                  <a:lnSpc>
                    <a:spcPct val="80000"/>
                  </a:lnSpc>
                </a:pPr>
                <a:r>
                  <a:rPr lang="en-GB" sz="4300" b="1" dirty="0">
                    <a:solidFill>
                      <a:srgbClr val="333E47"/>
                    </a:solidFill>
                  </a:rPr>
                  <a:t>Play to people’s </a:t>
                </a:r>
              </a:p>
              <a:p>
                <a:pPr algn="ctr">
                  <a:lnSpc>
                    <a:spcPct val="80000"/>
                  </a:lnSpc>
                </a:pPr>
                <a:r>
                  <a:rPr lang="en-GB" sz="4300" b="1" dirty="0">
                    <a:solidFill>
                      <a:srgbClr val="19C3C0"/>
                    </a:solidFill>
                  </a:rPr>
                  <a:t>strengths</a:t>
                </a:r>
                <a:endParaRPr lang="en-US" sz="4300" b="1" dirty="0">
                  <a:solidFill>
                    <a:srgbClr val="19C3C0"/>
                  </a:solidFill>
                </a:endParaRPr>
              </a:p>
            </p:txBody>
          </p:sp>
        </p:grpSp>
        <p:pic>
          <p:nvPicPr>
            <p:cNvPr id="4" name="Picture 3" descr="Screen Shot 2017-03-27 at 17.25.26.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81197" y="4058294"/>
              <a:ext cx="1402396" cy="1359340"/>
            </a:xfrm>
            <a:prstGeom prst="rect">
              <a:avLst/>
            </a:prstGeom>
          </p:spPr>
        </p:pic>
      </p:grpSp>
      <p:pic>
        <p:nvPicPr>
          <p:cNvPr id="18" name="Picture 17"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5131" y="10250650"/>
            <a:ext cx="785949" cy="765419"/>
          </a:xfrm>
          <a:prstGeom prst="rect">
            <a:avLst/>
          </a:prstGeom>
        </p:spPr>
      </p:pic>
    </p:spTree>
    <p:extLst>
      <p:ext uri="{BB962C8B-B14F-4D97-AF65-F5344CB8AC3E}">
        <p14:creationId xmlns:p14="http://schemas.microsoft.com/office/powerpoint/2010/main" val="4147841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hape 924"/>
          <p:cNvSpPr/>
          <p:nvPr/>
        </p:nvSpPr>
        <p:spPr>
          <a:xfrm>
            <a:off x="0" y="3174"/>
            <a:ext cx="20104100" cy="11309350"/>
          </a:xfrm>
          <a:prstGeom prst="rect">
            <a:avLst/>
          </a:prstGeom>
          <a:solidFill>
            <a:srgbClr val="F62C50"/>
          </a:solidFill>
          <a:ln w="12700">
            <a:miter lim="400000"/>
          </a:ln>
        </p:spPr>
        <p:txBody>
          <a:bodyPr lIns="45462" tIns="45462" rIns="45462" bIns="45462" anchor="ctr"/>
          <a:lstStyle/>
          <a:p>
            <a:pPr hangingPunct="0">
              <a:defRPr sz="4000"/>
            </a:pPr>
            <a:endParaRPr sz="3900" kern="0" dirty="0">
              <a:solidFill>
                <a:srgbClr val="000000"/>
              </a:solidFill>
              <a:latin typeface="Calibri"/>
              <a:cs typeface="Calibri"/>
              <a:sym typeface="Calibri"/>
            </a:endParaRPr>
          </a:p>
        </p:txBody>
      </p:sp>
      <p:sp>
        <p:nvSpPr>
          <p:cNvPr id="927" name="Shape 927"/>
          <p:cNvSpPr/>
          <p:nvPr/>
        </p:nvSpPr>
        <p:spPr>
          <a:xfrm>
            <a:off x="10509210" y="4350660"/>
            <a:ext cx="91945" cy="1488481"/>
          </a:xfrm>
          <a:prstGeom prst="rect">
            <a:avLst/>
          </a:prstGeom>
          <a:ln w="12700">
            <a:miter lim="400000"/>
          </a:ln>
          <a:extLst>
            <a:ext uri="{C572A759-6A51-4108-AA02-DFA0A04FC94B}">
              <ma14:wrappingTextBoxFlag xmlns:ma14="http://schemas.microsoft.com/office/mac/drawingml/2011/main" xmlns="" val="1"/>
            </a:ext>
          </a:extLst>
        </p:spPr>
        <p:txBody>
          <a:bodyPr wrap="none" lIns="45462" tIns="45462" rIns="45462" bIns="45462">
            <a:spAutoFit/>
          </a:bodyPr>
          <a:lstStyle/>
          <a:p>
            <a:pPr marR="454642" algn="r" defTabSz="454642" hangingPunct="0">
              <a:lnSpc>
                <a:spcPct val="90000"/>
              </a:lnSpc>
              <a:defRPr sz="10000" b="1">
                <a:solidFill>
                  <a:srgbClr val="535353"/>
                </a:solidFill>
              </a:defRPr>
            </a:pPr>
            <a:endParaRPr sz="9900" b="1" kern="0" dirty="0">
              <a:solidFill>
                <a:srgbClr val="FFFFFF"/>
              </a:solidFill>
              <a:latin typeface="Calibri"/>
              <a:ea typeface="Calibri"/>
              <a:cs typeface="Calibri"/>
              <a:sym typeface="Calibri"/>
            </a:endParaRPr>
          </a:p>
        </p:txBody>
      </p:sp>
      <p:sp>
        <p:nvSpPr>
          <p:cNvPr id="8" name="Shape 886"/>
          <p:cNvSpPr/>
          <p:nvPr/>
        </p:nvSpPr>
        <p:spPr>
          <a:xfrm>
            <a:off x="7483798" y="2835134"/>
            <a:ext cx="11475099" cy="5965123"/>
          </a:xfrm>
          <a:prstGeom prst="roundRect">
            <a:avLst>
              <a:gd name="adj" fmla="val 7908"/>
            </a:avLst>
          </a:prstGeom>
          <a:solidFill>
            <a:srgbClr val="FFFFFF"/>
          </a:solidFill>
          <a:ln w="12700">
            <a:miter lim="400000"/>
          </a:ln>
          <a:effectLst>
            <a:outerShdw blurRad="38100" dist="23000" dir="5400000" rotWithShape="0">
              <a:srgbClr val="000000">
                <a:alpha val="35000"/>
              </a:srgbClr>
            </a:outerShdw>
          </a:effectLst>
        </p:spPr>
        <p:txBody>
          <a:bodyPr lIns="45462" tIns="45462" rIns="45462" bIns="45462" anchor="ctr"/>
          <a:lstStyle/>
          <a:p>
            <a:pPr defTabSz="907893">
              <a:spcBef>
                <a:spcPts val="1800"/>
              </a:spcBef>
              <a:defRPr sz="3600">
                <a:solidFill>
                  <a:srgbClr val="333E47"/>
                </a:solidFill>
              </a:defRPr>
            </a:pPr>
            <a:endParaRPr sz="3600" dirty="0">
              <a:solidFill>
                <a:srgbClr val="333E47"/>
              </a:solidFill>
              <a:latin typeface="Calibri"/>
              <a:ea typeface="Calibri"/>
              <a:cs typeface="Calibri"/>
            </a:endParaRPr>
          </a:p>
        </p:txBody>
      </p:sp>
      <p:sp>
        <p:nvSpPr>
          <p:cNvPr id="2" name="Slide Number Placeholder 1"/>
          <p:cNvSpPr>
            <a:spLocks noGrp="1"/>
          </p:cNvSpPr>
          <p:nvPr>
            <p:ph type="sldNum" sz="quarter" idx="2"/>
          </p:nvPr>
        </p:nvSpPr>
        <p:spPr>
          <a:xfrm>
            <a:off x="18873863" y="778414"/>
            <a:ext cx="225071" cy="266462"/>
          </a:xfrm>
        </p:spPr>
        <p:txBody>
          <a:bodyPr/>
          <a:lstStyle/>
          <a:p>
            <a:fld id="{86CB4B4D-7CA3-9044-876B-883B54F8677D}" type="slidenum">
              <a:rPr lang="uk-UA" smtClean="0">
                <a:latin typeface="Calibri"/>
                <a:ea typeface="Calibri"/>
                <a:cs typeface="Calibri"/>
              </a:rPr>
              <a:pPr/>
              <a:t>17</a:t>
            </a:fld>
            <a:endParaRPr lang="uk-UA" dirty="0">
              <a:latin typeface="Calibri"/>
              <a:ea typeface="Calibri"/>
              <a:cs typeface="Calibri"/>
            </a:endParaRPr>
          </a:p>
        </p:txBody>
      </p:sp>
      <p:sp>
        <p:nvSpPr>
          <p:cNvPr id="18" name="Oval 17"/>
          <p:cNvSpPr/>
          <p:nvPr/>
        </p:nvSpPr>
        <p:spPr>
          <a:xfrm>
            <a:off x="754972" y="2887217"/>
            <a:ext cx="5951857" cy="595185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0923" tIns="45462" rIns="90923" bIns="45462" rtlCol="0" anchor="ctr"/>
          <a:lstStyle/>
          <a:p>
            <a:pPr algn="ctr" defTabSz="907893"/>
            <a:r>
              <a:rPr lang="en-US" sz="1700" dirty="0">
                <a:solidFill>
                  <a:srgbClr val="FFFFFF"/>
                </a:solidFill>
                <a:latin typeface="Calibri"/>
                <a:ea typeface="Calibri"/>
                <a:cs typeface="Calibri"/>
              </a:rPr>
              <a:t>v</a:t>
            </a:r>
          </a:p>
        </p:txBody>
      </p:sp>
      <p:sp>
        <p:nvSpPr>
          <p:cNvPr id="15" name="Rectangle 14"/>
          <p:cNvSpPr/>
          <p:nvPr/>
        </p:nvSpPr>
        <p:spPr>
          <a:xfrm>
            <a:off x="1269029" y="6318614"/>
            <a:ext cx="4912193" cy="1172754"/>
          </a:xfrm>
          <a:prstGeom prst="rect">
            <a:avLst/>
          </a:prstGeom>
        </p:spPr>
        <p:txBody>
          <a:bodyPr wrap="square" lIns="90923" tIns="45462" rIns="90923" bIns="45462">
            <a:spAutoFit/>
          </a:bodyPr>
          <a:lstStyle/>
          <a:p>
            <a:pPr algn="ctr" defTabSz="907893">
              <a:lnSpc>
                <a:spcPct val="80000"/>
              </a:lnSpc>
            </a:pPr>
            <a:r>
              <a:rPr lang="en-GB" sz="4300" b="1" dirty="0">
                <a:solidFill>
                  <a:srgbClr val="333E47"/>
                </a:solidFill>
                <a:latin typeface="Calibri"/>
                <a:ea typeface="Calibri"/>
                <a:cs typeface="Calibri"/>
              </a:rPr>
              <a:t>Manage </a:t>
            </a:r>
            <a:br>
              <a:rPr lang="en-GB" sz="4300" b="1" dirty="0">
                <a:solidFill>
                  <a:srgbClr val="333E47"/>
                </a:solidFill>
                <a:latin typeface="Calibri"/>
                <a:ea typeface="Calibri"/>
                <a:cs typeface="Calibri"/>
              </a:rPr>
            </a:br>
            <a:r>
              <a:rPr lang="en-GB" sz="4300" b="1" dirty="0">
                <a:solidFill>
                  <a:srgbClr val="16C3C0"/>
                </a:solidFill>
                <a:latin typeface="Calibri"/>
                <a:ea typeface="Calibri"/>
                <a:cs typeface="Calibri"/>
              </a:rPr>
              <a:t>vital gaps</a:t>
            </a:r>
            <a:endParaRPr lang="en-US" sz="4300" b="1" dirty="0">
              <a:solidFill>
                <a:srgbClr val="16C3C0"/>
              </a:solidFill>
              <a:latin typeface="Calibri"/>
              <a:ea typeface="Calibri"/>
              <a:cs typeface="Calibri"/>
            </a:endParaRPr>
          </a:p>
        </p:txBody>
      </p:sp>
      <p:pic>
        <p:nvPicPr>
          <p:cNvPr id="17" name="Picture 16" descr="icons_fi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948151">
            <a:off x="2627426" y="3904087"/>
            <a:ext cx="2203595" cy="2098933"/>
          </a:xfrm>
          <a:prstGeom prst="rect">
            <a:avLst/>
          </a:prstGeom>
        </p:spPr>
      </p:pic>
      <p:sp>
        <p:nvSpPr>
          <p:cNvPr id="12" name="object 3"/>
          <p:cNvSpPr txBox="1">
            <a:spLocks/>
          </p:cNvSpPr>
          <p:nvPr/>
        </p:nvSpPr>
        <p:spPr>
          <a:xfrm>
            <a:off x="720296" y="659843"/>
            <a:ext cx="18177339" cy="765594"/>
          </a:xfrm>
          <a:prstGeom prst="rect">
            <a:avLst/>
          </a:prstGeom>
        </p:spPr>
        <p:txBody>
          <a:bodyPr vert="horz" wrap="square" lIns="0" tIns="0" rIns="0" bIns="0" rtlCol="0">
            <a:spAutoFit/>
          </a:bodyPr>
          <a:lstStyle>
            <a:lvl1pPr>
              <a:defRPr b="1">
                <a:latin typeface="+mj-lt"/>
                <a:ea typeface="+mj-ea"/>
                <a:cs typeface="+mj-cs"/>
              </a:defRPr>
            </a:lvl1pPr>
          </a:lstStyle>
          <a:p>
            <a:pPr marL="12692" marR="5080" defTabSz="907893">
              <a:lnSpc>
                <a:spcPts val="5748"/>
              </a:lnSpc>
            </a:pPr>
            <a:r>
              <a:rPr lang="en-GB" sz="5900" spc="-149" dirty="0">
                <a:solidFill>
                  <a:srgbClr val="333E47"/>
                </a:solidFill>
                <a:latin typeface="Calibri"/>
                <a:ea typeface="Helvetica"/>
                <a:cs typeface="Helvetica"/>
              </a:rPr>
              <a:t>Manage </a:t>
            </a:r>
            <a:r>
              <a:rPr lang="en-GB" sz="5900" spc="-149" dirty="0">
                <a:solidFill>
                  <a:srgbClr val="FFFFFF"/>
                </a:solidFill>
                <a:latin typeface="Calibri"/>
                <a:ea typeface="Helvetica"/>
                <a:cs typeface="Helvetica"/>
              </a:rPr>
              <a:t>vital gaps</a:t>
            </a:r>
          </a:p>
        </p:txBody>
      </p:sp>
      <p:sp>
        <p:nvSpPr>
          <p:cNvPr id="16" name="Rectangle 15"/>
          <p:cNvSpPr/>
          <p:nvPr/>
        </p:nvSpPr>
        <p:spPr>
          <a:xfrm>
            <a:off x="8319552" y="5155118"/>
            <a:ext cx="9464311" cy="1446550"/>
          </a:xfrm>
          <a:prstGeom prst="rect">
            <a:avLst/>
          </a:prstGeom>
        </p:spPr>
        <p:txBody>
          <a:bodyPr wrap="square" lIns="91285" tIns="45654" rIns="91285" bIns="45654">
            <a:spAutoFit/>
          </a:bodyPr>
          <a:lstStyle/>
          <a:p>
            <a:pPr marL="453943" lvl="1" algn="ctr" defTabSz="907893">
              <a:defRPr sz="3000">
                <a:solidFill>
                  <a:srgbClr val="FFFFFF"/>
                </a:solidFill>
                <a:latin typeface="American Typewriter"/>
                <a:ea typeface="American Typewriter"/>
                <a:cs typeface="American Typewriter"/>
                <a:sym typeface="American Typewriter"/>
              </a:defRPr>
            </a:pPr>
            <a:r>
              <a:rPr lang="en-US" sz="4400" b="1" dirty="0">
                <a:solidFill>
                  <a:srgbClr val="000000"/>
                </a:solidFill>
                <a:latin typeface="Calibri"/>
                <a:ea typeface="American Typewriter"/>
                <a:cs typeface="Calibri"/>
                <a:sym typeface="American Typewriter"/>
              </a:rPr>
              <a:t>A non-talent only becomes a vital gap </a:t>
            </a:r>
            <a:br>
              <a:rPr lang="en-US" sz="4400" b="1" dirty="0">
                <a:solidFill>
                  <a:srgbClr val="000000"/>
                </a:solidFill>
                <a:latin typeface="Calibri"/>
                <a:ea typeface="American Typewriter"/>
                <a:cs typeface="Calibri"/>
                <a:sym typeface="American Typewriter"/>
              </a:rPr>
            </a:br>
            <a:r>
              <a:rPr lang="en-US" sz="4400" b="1" dirty="0">
                <a:solidFill>
                  <a:srgbClr val="000000"/>
                </a:solidFill>
                <a:latin typeface="Calibri"/>
                <a:ea typeface="American Typewriter"/>
                <a:cs typeface="Calibri"/>
                <a:sym typeface="American Typewriter"/>
              </a:rPr>
              <a:t>when it is </a:t>
            </a:r>
            <a:r>
              <a:rPr lang="en-US" sz="4400" b="1" dirty="0">
                <a:solidFill>
                  <a:srgbClr val="FF0000"/>
                </a:solidFill>
                <a:latin typeface="Calibri"/>
                <a:ea typeface="American Typewriter"/>
                <a:cs typeface="Calibri"/>
                <a:sym typeface="American Typewriter"/>
              </a:rPr>
              <a:t>critical</a:t>
            </a:r>
            <a:r>
              <a:rPr lang="en-US" sz="4400" b="1" dirty="0">
                <a:solidFill>
                  <a:srgbClr val="000000"/>
                </a:solidFill>
                <a:latin typeface="Calibri"/>
                <a:ea typeface="American Typewriter"/>
                <a:cs typeface="Calibri"/>
                <a:sym typeface="American Typewriter"/>
              </a:rPr>
              <a:t> to Your success</a:t>
            </a:r>
          </a:p>
        </p:txBody>
      </p:sp>
      <p:pic>
        <p:nvPicPr>
          <p:cNvPr id="19" name="Picture 18"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5131" y="10250650"/>
            <a:ext cx="785949" cy="765419"/>
          </a:xfrm>
          <a:prstGeom prst="rect">
            <a:avLst/>
          </a:prstGeom>
        </p:spPr>
      </p:pic>
      <p:pic>
        <p:nvPicPr>
          <p:cNvPr id="13" name="Picture 12">
            <a:extLst>
              <a:ext uri="{FF2B5EF4-FFF2-40B4-BE49-F238E27FC236}">
                <a16:creationId xmlns:a16="http://schemas.microsoft.com/office/drawing/2014/main" id="{F827D5D7-111F-40D8-8990-6BBA5617AB9C}"/>
              </a:ext>
            </a:extLst>
          </p:cNvPr>
          <p:cNvPicPr>
            <a:picLocks noChangeAspect="1"/>
          </p:cNvPicPr>
          <p:nvPr/>
        </p:nvPicPr>
        <p:blipFill rotWithShape="1">
          <a:blip r:embed="rId5">
            <a:clrChange>
              <a:clrFrom>
                <a:srgbClr val="000000">
                  <a:alpha val="0"/>
                </a:srgbClr>
              </a:clrFrom>
              <a:clrTo>
                <a:srgbClr val="000000">
                  <a:alpha val="0"/>
                </a:srgbClr>
              </a:clrTo>
            </a:clrChange>
            <a:biLevel thresh="25000"/>
            <a:extLst>
              <a:ext uri="{28A0092B-C50C-407E-A947-70E740481C1C}">
                <a14:useLocalDpi xmlns:a14="http://schemas.microsoft.com/office/drawing/2010/main" val="0"/>
              </a:ext>
            </a:extLst>
          </a:blip>
          <a:srcRect l="27474" b="28026"/>
          <a:stretch/>
        </p:blipFill>
        <p:spPr>
          <a:xfrm>
            <a:off x="1636559" y="8689585"/>
            <a:ext cx="3098897" cy="1194497"/>
          </a:xfrm>
          <a:prstGeom prst="rect">
            <a:avLst/>
          </a:prstGeom>
        </p:spPr>
      </p:pic>
    </p:spTree>
    <p:extLst>
      <p:ext uri="{BB962C8B-B14F-4D97-AF65-F5344CB8AC3E}">
        <p14:creationId xmlns:p14="http://schemas.microsoft.com/office/powerpoint/2010/main" val="960771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924"/>
          <p:cNvSpPr/>
          <p:nvPr/>
        </p:nvSpPr>
        <p:spPr>
          <a:xfrm>
            <a:off x="0" y="3174"/>
            <a:ext cx="20104100" cy="11309350"/>
          </a:xfrm>
          <a:prstGeom prst="rect">
            <a:avLst/>
          </a:prstGeom>
          <a:solidFill>
            <a:srgbClr val="F62C50"/>
          </a:solidFill>
          <a:ln w="12700">
            <a:miter lim="400000"/>
          </a:ln>
        </p:spPr>
        <p:txBody>
          <a:bodyPr lIns="45462" tIns="45462" rIns="45462" bIns="45462" anchor="ctr"/>
          <a:lstStyle/>
          <a:p>
            <a:pPr hangingPunct="0">
              <a:defRPr sz="4000"/>
            </a:pPr>
            <a:endParaRPr sz="3900" kern="0" dirty="0">
              <a:solidFill>
                <a:srgbClr val="000000"/>
              </a:solidFill>
              <a:latin typeface="Calibri"/>
              <a:cs typeface="Calibri"/>
              <a:sym typeface="Calibri"/>
            </a:endParaRP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20850" y="0"/>
            <a:ext cx="22724950" cy="11309350"/>
          </a:xfrm>
          <a:prstGeom prst="rect">
            <a:avLst/>
          </a:prstGeom>
        </p:spPr>
      </p:pic>
      <p:sp>
        <p:nvSpPr>
          <p:cNvPr id="13" name="Text Placeholder 3"/>
          <p:cNvSpPr txBox="1">
            <a:spLocks/>
          </p:cNvSpPr>
          <p:nvPr/>
        </p:nvSpPr>
        <p:spPr>
          <a:xfrm>
            <a:off x="3008339" y="1014741"/>
            <a:ext cx="16017184" cy="666849"/>
          </a:xfrm>
          <a:prstGeom prst="rect">
            <a:avLst/>
          </a:prstGeom>
        </p:spPr>
        <p:txBody>
          <a:bodyPr lIns="90923" tIns="45462" rIns="90923" bIns="45462"/>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r" defTabSz="909315"/>
            <a:r>
              <a:rPr lang="en-US" sz="5900" b="1" dirty="0">
                <a:solidFill>
                  <a:srgbClr val="333E47"/>
                </a:solidFill>
                <a:latin typeface="Calibri"/>
                <a:ea typeface="Calibri"/>
                <a:cs typeface="Calibri"/>
              </a:rPr>
              <a:t>Manage vital gaps</a:t>
            </a:r>
          </a:p>
        </p:txBody>
      </p:sp>
      <p:sp>
        <p:nvSpPr>
          <p:cNvPr id="14" name="Rectangle 13"/>
          <p:cNvSpPr/>
          <p:nvPr/>
        </p:nvSpPr>
        <p:spPr>
          <a:xfrm>
            <a:off x="4839443" y="4199402"/>
            <a:ext cx="16017183" cy="2307803"/>
          </a:xfrm>
          <a:prstGeom prst="rect">
            <a:avLst/>
          </a:prstGeom>
        </p:spPr>
        <p:txBody>
          <a:bodyPr wrap="square" lIns="90923" tIns="45462" rIns="90923" bIns="45462">
            <a:spAutoFit/>
          </a:bodyPr>
          <a:lstStyle/>
          <a:p>
            <a:pPr marL="738861" indent="-738861" defTabSz="907893">
              <a:buFont typeface="+mj-lt"/>
              <a:buAutoNum type="arabicPeriod"/>
            </a:pPr>
            <a:r>
              <a:rPr lang="en-GB" sz="4800" b="1" dirty="0">
                <a:solidFill>
                  <a:srgbClr val="333E47"/>
                </a:solidFill>
              </a:rPr>
              <a:t> Think about a vital gap You have.</a:t>
            </a:r>
          </a:p>
          <a:p>
            <a:pPr marL="738861" indent="-738861" defTabSz="907893">
              <a:buFont typeface="+mj-lt"/>
              <a:buAutoNum type="arabicPeriod"/>
            </a:pPr>
            <a:endParaRPr lang="en-GB" sz="4800" b="1" dirty="0">
              <a:solidFill>
                <a:srgbClr val="333E47"/>
              </a:solidFill>
            </a:endParaRPr>
          </a:p>
          <a:p>
            <a:pPr defTabSz="907893"/>
            <a:r>
              <a:rPr lang="en-GB" sz="4800" b="1" dirty="0">
                <a:solidFill>
                  <a:srgbClr val="333E47"/>
                </a:solidFill>
              </a:rPr>
              <a:t>2.	How do You manage it? What works? What doesn’t?</a:t>
            </a:r>
            <a:endParaRPr lang="en-GB" sz="4800" b="1" dirty="0">
              <a:solidFill>
                <a:srgbClr val="000000"/>
              </a:solidFill>
            </a:endParaRPr>
          </a:p>
        </p:txBody>
      </p:sp>
      <p:pic>
        <p:nvPicPr>
          <p:cNvPr id="9" name="Picture 8"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5131" y="10250650"/>
            <a:ext cx="785949" cy="765419"/>
          </a:xfrm>
          <a:prstGeom prst="rect">
            <a:avLst/>
          </a:prstGeom>
        </p:spPr>
      </p:pic>
      <p:pic>
        <p:nvPicPr>
          <p:cNvPr id="7" name="Picture 6">
            <a:extLst>
              <a:ext uri="{FF2B5EF4-FFF2-40B4-BE49-F238E27FC236}">
                <a16:creationId xmlns:a16="http://schemas.microsoft.com/office/drawing/2014/main" id="{1D7C233B-099F-40B2-8F56-E916911DEAA2}"/>
              </a:ext>
            </a:extLst>
          </p:cNvPr>
          <p:cNvPicPr>
            <a:picLocks noChangeAspect="1"/>
          </p:cNvPicPr>
          <p:nvPr/>
        </p:nvPicPr>
        <p:blipFill rotWithShape="1">
          <a:blip r:embed="rId5">
            <a:clrChange>
              <a:clrFrom>
                <a:srgbClr val="000000">
                  <a:alpha val="0"/>
                </a:srgbClr>
              </a:clrFrom>
              <a:clrTo>
                <a:srgbClr val="000000">
                  <a:alpha val="0"/>
                </a:srgbClr>
              </a:clrTo>
            </a:clrChange>
            <a:biLevel thresh="25000"/>
            <a:extLst>
              <a:ext uri="{28A0092B-C50C-407E-A947-70E740481C1C}">
                <a14:useLocalDpi xmlns:a14="http://schemas.microsoft.com/office/drawing/2010/main" val="0"/>
              </a:ext>
            </a:extLst>
          </a:blip>
          <a:srcRect l="27474" b="28026"/>
          <a:stretch/>
        </p:blipFill>
        <p:spPr>
          <a:xfrm>
            <a:off x="83127" y="5057426"/>
            <a:ext cx="3098897" cy="1194497"/>
          </a:xfrm>
          <a:prstGeom prst="rect">
            <a:avLst/>
          </a:prstGeom>
        </p:spPr>
      </p:pic>
    </p:spTree>
    <p:extLst>
      <p:ext uri="{BB962C8B-B14F-4D97-AF65-F5344CB8AC3E}">
        <p14:creationId xmlns:p14="http://schemas.microsoft.com/office/powerpoint/2010/main" val="1778477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fade">
                                      <p:cBhvr>
                                        <p:cTn id="12"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Shape 924"/>
          <p:cNvSpPr/>
          <p:nvPr/>
        </p:nvSpPr>
        <p:spPr>
          <a:xfrm>
            <a:off x="0" y="3174"/>
            <a:ext cx="20104100" cy="11309350"/>
          </a:xfrm>
          <a:prstGeom prst="rect">
            <a:avLst/>
          </a:prstGeom>
          <a:solidFill>
            <a:srgbClr val="F62C50"/>
          </a:solidFill>
          <a:ln w="12700">
            <a:miter lim="400000"/>
          </a:ln>
        </p:spPr>
        <p:txBody>
          <a:bodyPr lIns="45462" tIns="45462" rIns="45462" bIns="45462" anchor="ctr"/>
          <a:lstStyle/>
          <a:p>
            <a:pPr defTabSz="911951" hangingPunct="0">
              <a:defRPr sz="4000"/>
            </a:pPr>
            <a:endParaRPr sz="3900" kern="0">
              <a:solidFill>
                <a:srgbClr val="000000"/>
              </a:solidFill>
              <a:latin typeface="Calibri"/>
              <a:ea typeface="Calibri"/>
              <a:cs typeface="Calibri"/>
              <a:sym typeface="Calibri"/>
            </a:endParaRPr>
          </a:p>
        </p:txBody>
      </p:sp>
      <p:sp>
        <p:nvSpPr>
          <p:cNvPr id="927" name="Shape 927"/>
          <p:cNvSpPr/>
          <p:nvPr/>
        </p:nvSpPr>
        <p:spPr>
          <a:xfrm>
            <a:off x="10509210" y="4350660"/>
            <a:ext cx="91945" cy="1488481"/>
          </a:xfrm>
          <a:prstGeom prst="rect">
            <a:avLst/>
          </a:prstGeom>
          <a:ln w="12700">
            <a:miter lim="400000"/>
          </a:ln>
          <a:extLst>
            <a:ext uri="{C572A759-6A51-4108-AA02-DFA0A04FC94B}">
              <ma14:wrappingTextBoxFlag xmlns:ma14="http://schemas.microsoft.com/office/mac/drawingml/2011/main" xmlns="" val="1"/>
            </a:ext>
          </a:extLst>
        </p:spPr>
        <p:txBody>
          <a:bodyPr wrap="none" lIns="45462" tIns="45462" rIns="45462" bIns="45462">
            <a:spAutoFit/>
          </a:bodyPr>
          <a:lstStyle/>
          <a:p>
            <a:pPr marR="454642" algn="r" defTabSz="454642" hangingPunct="0">
              <a:lnSpc>
                <a:spcPct val="90000"/>
              </a:lnSpc>
              <a:defRPr sz="10000" b="1">
                <a:solidFill>
                  <a:srgbClr val="535353"/>
                </a:solidFill>
              </a:defRPr>
            </a:pPr>
            <a:endParaRPr sz="9900" b="1" kern="0">
              <a:solidFill>
                <a:srgbClr val="FFFFFF"/>
              </a:solidFill>
              <a:latin typeface="Calibri"/>
              <a:ea typeface="Calibri"/>
              <a:cs typeface="Calibri"/>
              <a:sym typeface="Calibri"/>
            </a:endParaRPr>
          </a:p>
        </p:txBody>
      </p:sp>
      <p:grpSp>
        <p:nvGrpSpPr>
          <p:cNvPr id="5" name="Group 4"/>
          <p:cNvGrpSpPr/>
          <p:nvPr/>
        </p:nvGrpSpPr>
        <p:grpSpPr>
          <a:xfrm>
            <a:off x="8367902" y="3316814"/>
            <a:ext cx="3579979" cy="2440149"/>
            <a:chOff x="8367867" y="3316780"/>
            <a:chExt cx="3579978" cy="2440148"/>
          </a:xfrm>
        </p:grpSpPr>
        <p:grpSp>
          <p:nvGrpSpPr>
            <p:cNvPr id="7" name="Group 6"/>
            <p:cNvGrpSpPr/>
            <p:nvPr/>
          </p:nvGrpSpPr>
          <p:grpSpPr>
            <a:xfrm>
              <a:off x="8367867" y="3316780"/>
              <a:ext cx="1302059" cy="2440148"/>
              <a:chOff x="8393261" y="3427920"/>
              <a:chExt cx="2446088" cy="2440148"/>
            </a:xfrm>
          </p:grpSpPr>
          <p:cxnSp>
            <p:nvCxnSpPr>
              <p:cNvPr id="10" name="Straight Connector 9"/>
              <p:cNvCxnSpPr/>
              <p:nvPr/>
            </p:nvCxnSpPr>
            <p:spPr>
              <a:xfrm flipH="1" flipV="1">
                <a:off x="8393261" y="3427920"/>
                <a:ext cx="2446088" cy="1232762"/>
              </a:xfrm>
              <a:prstGeom prst="line">
                <a:avLst/>
              </a:prstGeom>
              <a:ln w="76200">
                <a:gradFill flip="none" rotWithShape="1">
                  <a:gsLst>
                    <a:gs pos="70000">
                      <a:schemeClr val="bg1"/>
                    </a:gs>
                    <a:gs pos="30000">
                      <a:schemeClr val="bg1"/>
                    </a:gs>
                    <a:gs pos="0">
                      <a:schemeClr val="bg1">
                        <a:lumMod val="50000"/>
                      </a:schemeClr>
                    </a:gs>
                    <a:gs pos="100000">
                      <a:schemeClr val="bg1">
                        <a:lumMod val="50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8393261" y="4635306"/>
                <a:ext cx="2446088" cy="1232762"/>
              </a:xfrm>
              <a:prstGeom prst="line">
                <a:avLst/>
              </a:prstGeom>
              <a:ln w="76200">
                <a:gradFill flip="none" rotWithShape="1">
                  <a:gsLst>
                    <a:gs pos="70000">
                      <a:schemeClr val="bg1"/>
                    </a:gs>
                    <a:gs pos="30000">
                      <a:schemeClr val="bg1"/>
                    </a:gs>
                    <a:gs pos="0">
                      <a:schemeClr val="bg1">
                        <a:lumMod val="50000"/>
                      </a:schemeClr>
                    </a:gs>
                    <a:gs pos="100000">
                      <a:schemeClr val="bg1">
                        <a:lumMod val="50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8" name="Oval 7"/>
            <p:cNvSpPr/>
            <p:nvPr/>
          </p:nvSpPr>
          <p:spPr>
            <a:xfrm>
              <a:off x="9540758" y="3346845"/>
              <a:ext cx="2407087" cy="2407087"/>
            </a:xfrm>
            <a:prstGeom prst="ellipse">
              <a:avLst/>
            </a:prstGeom>
            <a:solidFill>
              <a:srgbClr val="2630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07893"/>
              <a:endParaRPr lang="en-US" sz="1700">
                <a:solidFill>
                  <a:srgbClr val="263039"/>
                </a:solidFill>
                <a:latin typeface="Calibri"/>
                <a:ea typeface="Calibri"/>
                <a:cs typeface="Calibri"/>
              </a:endParaRPr>
            </a:p>
          </p:txBody>
        </p:sp>
        <p:sp>
          <p:nvSpPr>
            <p:cNvPr id="9" name="TextBox 8"/>
            <p:cNvSpPr txBox="1"/>
            <p:nvPr/>
          </p:nvSpPr>
          <p:spPr>
            <a:xfrm>
              <a:off x="9715003" y="4123996"/>
              <a:ext cx="2099492" cy="954107"/>
            </a:xfrm>
            <a:prstGeom prst="rect">
              <a:avLst/>
            </a:prstGeom>
            <a:noFill/>
          </p:spPr>
          <p:txBody>
            <a:bodyPr wrap="square" rtlCol="0">
              <a:spAutoFit/>
            </a:bodyPr>
            <a:lstStyle/>
            <a:p>
              <a:pPr algn="ctr" defTabSz="907893"/>
              <a:r>
                <a:rPr lang="en-US" sz="2800" b="1" dirty="0">
                  <a:solidFill>
                    <a:srgbClr val="FFFFFF"/>
                  </a:solidFill>
                  <a:latin typeface="Calibri"/>
                  <a:ea typeface="Calibri"/>
                  <a:cs typeface="Calibri"/>
                </a:rPr>
                <a:t>A chance to learn</a:t>
              </a:r>
            </a:p>
          </p:txBody>
        </p:sp>
      </p:grpSp>
      <p:grpSp>
        <p:nvGrpSpPr>
          <p:cNvPr id="12" name="Group 11"/>
          <p:cNvGrpSpPr/>
          <p:nvPr/>
        </p:nvGrpSpPr>
        <p:grpSpPr>
          <a:xfrm>
            <a:off x="8813806" y="576038"/>
            <a:ext cx="8595045" cy="7831449"/>
            <a:chOff x="8813800" y="575951"/>
            <a:chExt cx="8595046" cy="7831450"/>
          </a:xfrm>
        </p:grpSpPr>
        <p:cxnSp>
          <p:nvCxnSpPr>
            <p:cNvPr id="13" name="Straight Connector 12"/>
            <p:cNvCxnSpPr/>
            <p:nvPr/>
          </p:nvCxnSpPr>
          <p:spPr>
            <a:xfrm flipH="1">
              <a:off x="8813800" y="2349579"/>
              <a:ext cx="6658257" cy="6057822"/>
            </a:xfrm>
            <a:prstGeom prst="line">
              <a:avLst/>
            </a:prstGeom>
            <a:ln w="76200">
              <a:gradFill flip="none" rotWithShape="1">
                <a:gsLst>
                  <a:gs pos="70000">
                    <a:schemeClr val="bg1"/>
                  </a:gs>
                  <a:gs pos="30000">
                    <a:schemeClr val="bg1"/>
                  </a:gs>
                  <a:gs pos="0">
                    <a:schemeClr val="bg1">
                      <a:lumMod val="50000"/>
                    </a:schemeClr>
                  </a:gs>
                  <a:gs pos="100000">
                    <a:schemeClr val="bg1">
                      <a:lumMod val="50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15001759" y="575951"/>
              <a:ext cx="2407087" cy="2407087"/>
              <a:chOff x="14770002" y="448951"/>
              <a:chExt cx="2407087" cy="2407087"/>
            </a:xfrm>
          </p:grpSpPr>
          <p:sp>
            <p:nvSpPr>
              <p:cNvPr id="15" name="Oval 14"/>
              <p:cNvSpPr/>
              <p:nvPr/>
            </p:nvSpPr>
            <p:spPr>
              <a:xfrm>
                <a:off x="14770002" y="448951"/>
                <a:ext cx="2407087" cy="2407087"/>
              </a:xfrm>
              <a:prstGeom prst="ellipse">
                <a:avLst/>
              </a:prstGeom>
              <a:solidFill>
                <a:srgbClr val="F5AD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07893"/>
                <a:endParaRPr lang="en-US" sz="1700">
                  <a:solidFill>
                    <a:srgbClr val="FFFFFF"/>
                  </a:solidFill>
                  <a:latin typeface="Calibri"/>
                  <a:ea typeface="Calibri"/>
                  <a:cs typeface="Calibri"/>
                </a:endParaRPr>
              </a:p>
            </p:txBody>
          </p:sp>
          <p:sp>
            <p:nvSpPr>
              <p:cNvPr id="16" name="TextBox 15"/>
              <p:cNvSpPr txBox="1"/>
              <p:nvPr/>
            </p:nvSpPr>
            <p:spPr>
              <a:xfrm>
                <a:off x="14991869" y="976129"/>
                <a:ext cx="2014149" cy="1384995"/>
              </a:xfrm>
              <a:prstGeom prst="rect">
                <a:avLst/>
              </a:prstGeom>
              <a:noFill/>
            </p:spPr>
            <p:txBody>
              <a:bodyPr wrap="square" rtlCol="0">
                <a:spAutoFit/>
              </a:bodyPr>
              <a:lstStyle/>
              <a:p>
                <a:pPr algn="ctr" defTabSz="907893"/>
                <a:r>
                  <a:rPr lang="en-US" sz="2800" b="1" dirty="0">
                    <a:solidFill>
                      <a:srgbClr val="333E47"/>
                    </a:solidFill>
                    <a:latin typeface="Calibri"/>
                    <a:ea typeface="Calibri"/>
                    <a:cs typeface="Calibri"/>
                  </a:rPr>
                  <a:t>Create a support tool/tactic</a:t>
                </a:r>
              </a:p>
            </p:txBody>
          </p:sp>
        </p:grpSp>
      </p:grpSp>
      <p:grpSp>
        <p:nvGrpSpPr>
          <p:cNvPr id="17" name="Group 16"/>
          <p:cNvGrpSpPr/>
          <p:nvPr/>
        </p:nvGrpSpPr>
        <p:grpSpPr>
          <a:xfrm>
            <a:off x="8836221" y="3193369"/>
            <a:ext cx="8572675" cy="5506385"/>
            <a:chOff x="8836171" y="3193298"/>
            <a:chExt cx="8572676" cy="5506386"/>
          </a:xfrm>
        </p:grpSpPr>
        <p:cxnSp>
          <p:nvCxnSpPr>
            <p:cNvPr id="18" name="Straight Connector 17"/>
            <p:cNvCxnSpPr>
              <a:endCxn id="38" idx="6"/>
            </p:cNvCxnSpPr>
            <p:nvPr/>
          </p:nvCxnSpPr>
          <p:spPr>
            <a:xfrm flipH="1">
              <a:off x="8836171" y="4730912"/>
              <a:ext cx="6508883" cy="3968772"/>
            </a:xfrm>
            <a:prstGeom prst="line">
              <a:avLst/>
            </a:prstGeom>
            <a:ln w="76200">
              <a:gradFill flip="none" rotWithShape="1">
                <a:gsLst>
                  <a:gs pos="70000">
                    <a:schemeClr val="bg1"/>
                  </a:gs>
                  <a:gs pos="30000">
                    <a:schemeClr val="bg1"/>
                  </a:gs>
                  <a:gs pos="0">
                    <a:schemeClr val="bg1">
                      <a:lumMod val="50000"/>
                    </a:schemeClr>
                  </a:gs>
                  <a:gs pos="100000">
                    <a:schemeClr val="bg1">
                      <a:lumMod val="50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15001760" y="3193298"/>
              <a:ext cx="2407087" cy="2407087"/>
              <a:chOff x="14770002" y="3103342"/>
              <a:chExt cx="2407087" cy="2407087"/>
            </a:xfrm>
          </p:grpSpPr>
          <p:sp>
            <p:nvSpPr>
              <p:cNvPr id="20" name="Oval 19"/>
              <p:cNvSpPr/>
              <p:nvPr/>
            </p:nvSpPr>
            <p:spPr>
              <a:xfrm>
                <a:off x="14770002" y="3103342"/>
                <a:ext cx="2407087" cy="2407087"/>
              </a:xfrm>
              <a:prstGeom prst="ellipse">
                <a:avLst/>
              </a:prstGeom>
              <a:solidFill>
                <a:srgbClr val="45217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07893"/>
                <a:endParaRPr lang="en-US" sz="1700">
                  <a:solidFill>
                    <a:srgbClr val="FFFFFF"/>
                  </a:solidFill>
                  <a:latin typeface="Calibri"/>
                  <a:ea typeface="Calibri"/>
                  <a:cs typeface="Calibri"/>
                </a:endParaRPr>
              </a:p>
            </p:txBody>
          </p:sp>
          <p:sp>
            <p:nvSpPr>
              <p:cNvPr id="21" name="TextBox 20"/>
              <p:cNvSpPr txBox="1"/>
              <p:nvPr/>
            </p:nvSpPr>
            <p:spPr>
              <a:xfrm>
                <a:off x="14969646" y="3376521"/>
                <a:ext cx="2099490" cy="1815882"/>
              </a:xfrm>
              <a:prstGeom prst="rect">
                <a:avLst/>
              </a:prstGeom>
              <a:noFill/>
            </p:spPr>
            <p:txBody>
              <a:bodyPr wrap="square" rtlCol="0">
                <a:spAutoFit/>
              </a:bodyPr>
              <a:lstStyle/>
              <a:p>
                <a:pPr algn="ctr" defTabSz="907893"/>
                <a:r>
                  <a:rPr lang="en-US" sz="2800" b="1" dirty="0">
                    <a:solidFill>
                      <a:srgbClr val="FFFFFF"/>
                    </a:solidFill>
                    <a:latin typeface="Calibri"/>
                    <a:ea typeface="Calibri"/>
                    <a:cs typeface="Calibri"/>
                  </a:rPr>
                  <a:t>Coach to</a:t>
                </a:r>
                <a:br>
                  <a:rPr lang="en-US" sz="2800" b="1" dirty="0">
                    <a:solidFill>
                      <a:srgbClr val="FFFFFF"/>
                    </a:solidFill>
                    <a:latin typeface="Calibri"/>
                    <a:ea typeface="Calibri"/>
                    <a:cs typeface="Calibri"/>
                  </a:rPr>
                </a:br>
                <a:r>
                  <a:rPr lang="en-US" sz="2800" b="1" dirty="0">
                    <a:solidFill>
                      <a:srgbClr val="FFFFFF"/>
                    </a:solidFill>
                    <a:latin typeface="Calibri"/>
                    <a:ea typeface="Calibri"/>
                    <a:cs typeface="Calibri"/>
                  </a:rPr>
                  <a:t>compensate with a strength</a:t>
                </a:r>
              </a:p>
            </p:txBody>
          </p:sp>
        </p:grpSp>
      </p:grpSp>
      <p:grpSp>
        <p:nvGrpSpPr>
          <p:cNvPr id="22" name="Group 21"/>
          <p:cNvGrpSpPr/>
          <p:nvPr/>
        </p:nvGrpSpPr>
        <p:grpSpPr>
          <a:xfrm>
            <a:off x="8686810" y="5810716"/>
            <a:ext cx="8722042" cy="3130155"/>
            <a:chOff x="8686800" y="5810645"/>
            <a:chExt cx="8722043" cy="3130156"/>
          </a:xfrm>
        </p:grpSpPr>
        <p:cxnSp>
          <p:nvCxnSpPr>
            <p:cNvPr id="23" name="Straight Connector 22"/>
            <p:cNvCxnSpPr/>
            <p:nvPr/>
          </p:nvCxnSpPr>
          <p:spPr>
            <a:xfrm flipH="1">
              <a:off x="8686800" y="7191624"/>
              <a:ext cx="6896382" cy="1749177"/>
            </a:xfrm>
            <a:prstGeom prst="line">
              <a:avLst/>
            </a:prstGeom>
            <a:ln w="76200">
              <a:gradFill flip="none" rotWithShape="1">
                <a:gsLst>
                  <a:gs pos="70000">
                    <a:schemeClr val="bg1"/>
                  </a:gs>
                  <a:gs pos="30000">
                    <a:schemeClr val="bg1"/>
                  </a:gs>
                  <a:gs pos="0">
                    <a:schemeClr val="bg1">
                      <a:lumMod val="50000"/>
                    </a:schemeClr>
                  </a:gs>
                  <a:gs pos="100000">
                    <a:schemeClr val="bg1">
                      <a:lumMod val="50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15001756" y="5810645"/>
              <a:ext cx="2407087" cy="2407087"/>
              <a:chOff x="14770002" y="5757733"/>
              <a:chExt cx="2407087" cy="2407087"/>
            </a:xfrm>
          </p:grpSpPr>
          <p:sp>
            <p:nvSpPr>
              <p:cNvPr id="25" name="Oval 24"/>
              <p:cNvSpPr/>
              <p:nvPr/>
            </p:nvSpPr>
            <p:spPr>
              <a:xfrm>
                <a:off x="14770002" y="5757733"/>
                <a:ext cx="2407087" cy="2407087"/>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07893"/>
                <a:endParaRPr lang="en-US" sz="1700">
                  <a:solidFill>
                    <a:srgbClr val="FFFFFF"/>
                  </a:solidFill>
                  <a:latin typeface="Calibri"/>
                  <a:ea typeface="Calibri"/>
                  <a:cs typeface="Calibri"/>
                </a:endParaRPr>
              </a:p>
            </p:txBody>
          </p:sp>
          <p:sp>
            <p:nvSpPr>
              <p:cNvPr id="26" name="TextBox 25"/>
              <p:cNvSpPr txBox="1"/>
              <p:nvPr/>
            </p:nvSpPr>
            <p:spPr>
              <a:xfrm>
                <a:off x="15057285" y="6220122"/>
                <a:ext cx="1791895" cy="1384996"/>
              </a:xfrm>
              <a:prstGeom prst="rect">
                <a:avLst/>
              </a:prstGeom>
              <a:noFill/>
            </p:spPr>
            <p:txBody>
              <a:bodyPr wrap="square" rtlCol="0">
                <a:spAutoFit/>
              </a:bodyPr>
              <a:lstStyle/>
              <a:p>
                <a:pPr algn="ctr" defTabSz="907893"/>
                <a:r>
                  <a:rPr lang="en-US" sz="2800" b="1" dirty="0">
                    <a:solidFill>
                      <a:srgbClr val="FFFFFF"/>
                    </a:solidFill>
                    <a:latin typeface="Calibri"/>
                    <a:ea typeface="Calibri"/>
                    <a:cs typeface="Calibri"/>
                  </a:rPr>
                  <a:t> Work with a partner</a:t>
                </a:r>
              </a:p>
            </p:txBody>
          </p:sp>
        </p:grpSp>
      </p:grpSp>
      <p:grpSp>
        <p:nvGrpSpPr>
          <p:cNvPr id="27" name="Group 26"/>
          <p:cNvGrpSpPr/>
          <p:nvPr/>
        </p:nvGrpSpPr>
        <p:grpSpPr>
          <a:xfrm>
            <a:off x="8585208" y="8460743"/>
            <a:ext cx="9027746" cy="2407086"/>
            <a:chOff x="8585200" y="8460650"/>
            <a:chExt cx="9027746" cy="2407087"/>
          </a:xfrm>
        </p:grpSpPr>
        <p:cxnSp>
          <p:nvCxnSpPr>
            <p:cNvPr id="28" name="Straight Connector 27"/>
            <p:cNvCxnSpPr/>
            <p:nvPr/>
          </p:nvCxnSpPr>
          <p:spPr>
            <a:xfrm flipH="1" flipV="1">
              <a:off x="8585200" y="9144001"/>
              <a:ext cx="7109114" cy="635340"/>
            </a:xfrm>
            <a:prstGeom prst="line">
              <a:avLst/>
            </a:prstGeom>
            <a:ln w="76200">
              <a:gradFill flip="none" rotWithShape="1">
                <a:gsLst>
                  <a:gs pos="70000">
                    <a:schemeClr val="bg1"/>
                  </a:gs>
                  <a:gs pos="30000">
                    <a:schemeClr val="bg1"/>
                  </a:gs>
                  <a:gs pos="0">
                    <a:schemeClr val="bg1">
                      <a:lumMod val="50000"/>
                    </a:schemeClr>
                  </a:gs>
                  <a:gs pos="100000">
                    <a:schemeClr val="bg1">
                      <a:lumMod val="50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14870752" y="8460650"/>
              <a:ext cx="2742194" cy="2407087"/>
              <a:chOff x="14638994" y="8444781"/>
              <a:chExt cx="2742194" cy="2407087"/>
            </a:xfrm>
          </p:grpSpPr>
          <p:sp>
            <p:nvSpPr>
              <p:cNvPr id="30" name="Oval 29"/>
              <p:cNvSpPr/>
              <p:nvPr/>
            </p:nvSpPr>
            <p:spPr>
              <a:xfrm>
                <a:off x="14770002" y="8444781"/>
                <a:ext cx="2407087" cy="2407087"/>
              </a:xfrm>
              <a:prstGeom prst="ellipse">
                <a:avLst/>
              </a:prstGeom>
              <a:solidFill>
                <a:srgbClr val="16C3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07893"/>
                <a:endParaRPr lang="en-US" sz="1700">
                  <a:solidFill>
                    <a:srgbClr val="FFFFFF"/>
                  </a:solidFill>
                  <a:latin typeface="Calibri"/>
                  <a:ea typeface="Calibri"/>
                  <a:cs typeface="Calibri"/>
                </a:endParaRPr>
              </a:p>
            </p:txBody>
          </p:sp>
          <p:sp>
            <p:nvSpPr>
              <p:cNvPr id="31" name="TextBox 30"/>
              <p:cNvSpPr txBox="1"/>
              <p:nvPr/>
            </p:nvSpPr>
            <p:spPr>
              <a:xfrm>
                <a:off x="14638994" y="9245652"/>
                <a:ext cx="2742194" cy="954107"/>
              </a:xfrm>
              <a:prstGeom prst="rect">
                <a:avLst/>
              </a:prstGeom>
              <a:noFill/>
            </p:spPr>
            <p:txBody>
              <a:bodyPr wrap="square" rtlCol="0">
                <a:spAutoFit/>
              </a:bodyPr>
              <a:lstStyle/>
              <a:p>
                <a:pPr algn="ctr" defTabSz="907893"/>
                <a:r>
                  <a:rPr lang="en-US" sz="2800" b="1" dirty="0">
                    <a:solidFill>
                      <a:srgbClr val="FFFFFF"/>
                    </a:solidFill>
                    <a:latin typeface="Calibri"/>
                    <a:ea typeface="Calibri"/>
                    <a:cs typeface="Calibri"/>
                  </a:rPr>
                  <a:t>Adjust/change  </a:t>
                </a:r>
                <a:br>
                  <a:rPr lang="en-US" sz="2800" b="1" dirty="0">
                    <a:solidFill>
                      <a:srgbClr val="FFFFFF"/>
                    </a:solidFill>
                    <a:latin typeface="Calibri"/>
                    <a:ea typeface="Calibri"/>
                    <a:cs typeface="Calibri"/>
                  </a:rPr>
                </a:br>
                <a:r>
                  <a:rPr lang="en-US" sz="2800" b="1" dirty="0">
                    <a:solidFill>
                      <a:srgbClr val="FFFFFF"/>
                    </a:solidFill>
                    <a:latin typeface="Calibri"/>
                    <a:ea typeface="Calibri"/>
                    <a:cs typeface="Calibri"/>
                  </a:rPr>
                  <a:t>their role </a:t>
                </a:r>
              </a:p>
            </p:txBody>
          </p:sp>
        </p:grpSp>
      </p:grpSp>
      <p:sp>
        <p:nvSpPr>
          <p:cNvPr id="32" name="TextBox 31"/>
          <p:cNvSpPr txBox="1"/>
          <p:nvPr/>
        </p:nvSpPr>
        <p:spPr>
          <a:xfrm>
            <a:off x="9200650" y="8393302"/>
            <a:ext cx="183914" cy="358406"/>
          </a:xfrm>
          <a:prstGeom prst="rect">
            <a:avLst/>
          </a:prstGeom>
          <a:noFill/>
        </p:spPr>
        <p:txBody>
          <a:bodyPr wrap="none" lIns="90923" tIns="45462" rIns="90923" bIns="45462" rtlCol="0">
            <a:spAutoFit/>
          </a:bodyPr>
          <a:lstStyle/>
          <a:p>
            <a:pPr defTabSz="907893"/>
            <a:endParaRPr lang="en-US" sz="1700">
              <a:solidFill>
                <a:srgbClr val="000000"/>
              </a:solidFill>
              <a:latin typeface="Calibri"/>
              <a:ea typeface="Calibri"/>
              <a:cs typeface="Calibri"/>
            </a:endParaRPr>
          </a:p>
        </p:txBody>
      </p:sp>
      <p:grpSp>
        <p:nvGrpSpPr>
          <p:cNvPr id="33" name="Group 32"/>
          <p:cNvGrpSpPr/>
          <p:nvPr/>
        </p:nvGrpSpPr>
        <p:grpSpPr>
          <a:xfrm>
            <a:off x="4468168" y="6669885"/>
            <a:ext cx="4368010" cy="3225510"/>
            <a:chOff x="4468161" y="6669809"/>
            <a:chExt cx="4368012" cy="3225512"/>
          </a:xfrm>
        </p:grpSpPr>
        <p:cxnSp>
          <p:nvCxnSpPr>
            <p:cNvPr id="34" name="Straight Connector 33"/>
            <p:cNvCxnSpPr/>
            <p:nvPr/>
          </p:nvCxnSpPr>
          <p:spPr>
            <a:xfrm>
              <a:off x="4468161" y="6669809"/>
              <a:ext cx="2442189" cy="1895067"/>
            </a:xfrm>
            <a:prstGeom prst="line">
              <a:avLst/>
            </a:prstGeom>
            <a:ln w="76200">
              <a:gradFill flip="none" rotWithShape="1">
                <a:gsLst>
                  <a:gs pos="70000">
                    <a:schemeClr val="bg1"/>
                  </a:gs>
                  <a:gs pos="30000">
                    <a:schemeClr val="bg1"/>
                  </a:gs>
                  <a:gs pos="0">
                    <a:schemeClr val="bg1">
                      <a:lumMod val="50000"/>
                    </a:schemeClr>
                  </a:gs>
                  <a:gs pos="100000">
                    <a:schemeClr val="bg1">
                      <a:lumMod val="50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a:off x="6444898" y="7504046"/>
              <a:ext cx="2391275" cy="2391275"/>
              <a:chOff x="7486315" y="7709234"/>
              <a:chExt cx="2391275" cy="2391275"/>
            </a:xfrm>
          </p:grpSpPr>
          <p:grpSp>
            <p:nvGrpSpPr>
              <p:cNvPr id="36" name="Group 35"/>
              <p:cNvGrpSpPr/>
              <p:nvPr/>
            </p:nvGrpSpPr>
            <p:grpSpPr>
              <a:xfrm>
                <a:off x="7486315" y="7709234"/>
                <a:ext cx="2391275" cy="2391275"/>
                <a:chOff x="616913" y="2997618"/>
                <a:chExt cx="5951858" cy="5951858"/>
              </a:xfrm>
            </p:grpSpPr>
            <p:sp>
              <p:nvSpPr>
                <p:cNvPr id="38" name="Oval 37"/>
                <p:cNvSpPr/>
                <p:nvPr/>
              </p:nvSpPr>
              <p:spPr>
                <a:xfrm>
                  <a:off x="616913" y="2997618"/>
                  <a:ext cx="5951858" cy="595185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07893"/>
                  <a:endParaRPr lang="en-US" sz="1700">
                    <a:solidFill>
                      <a:srgbClr val="FFFFFF"/>
                    </a:solidFill>
                    <a:latin typeface="Calibri"/>
                    <a:ea typeface="Calibri"/>
                    <a:cs typeface="Calibri"/>
                  </a:endParaRPr>
                </a:p>
              </p:txBody>
            </p:sp>
            <p:sp>
              <p:nvSpPr>
                <p:cNvPr id="39" name="Rectangle 38"/>
                <p:cNvSpPr/>
                <p:nvPr/>
              </p:nvSpPr>
              <p:spPr>
                <a:xfrm>
                  <a:off x="1278544" y="6651135"/>
                  <a:ext cx="4628599" cy="963951"/>
                </a:xfrm>
                <a:prstGeom prst="rect">
                  <a:avLst/>
                </a:prstGeom>
                <a:ln>
                  <a:noFill/>
                </a:ln>
              </p:spPr>
              <p:txBody>
                <a:bodyPr wrap="square">
                  <a:spAutoFit/>
                </a:bodyPr>
                <a:lstStyle/>
                <a:p>
                  <a:pPr algn="ctr" defTabSz="907893">
                    <a:lnSpc>
                      <a:spcPct val="80000"/>
                    </a:lnSpc>
                  </a:pPr>
                  <a:r>
                    <a:rPr lang="en-GB" sz="2300" b="1">
                      <a:solidFill>
                        <a:srgbClr val="333E47"/>
                      </a:solidFill>
                      <a:latin typeface="Calibri"/>
                      <a:ea typeface="Calibri"/>
                      <a:cs typeface="Calibri"/>
                    </a:rPr>
                    <a:t>Talent?</a:t>
                  </a:r>
                  <a:endParaRPr lang="en-US" sz="2300" b="1">
                    <a:solidFill>
                      <a:srgbClr val="333E47"/>
                    </a:solidFill>
                    <a:latin typeface="Calibri"/>
                    <a:ea typeface="Calibri"/>
                    <a:cs typeface="Calibri"/>
                  </a:endParaRPr>
                </a:p>
              </p:txBody>
            </p:sp>
          </p:grpSp>
          <p:pic>
            <p:nvPicPr>
              <p:cNvPr id="37" name="Picture 36" descr="icons_talen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61549" y="8079727"/>
                <a:ext cx="1239581" cy="1180705"/>
              </a:xfrm>
              <a:prstGeom prst="rect">
                <a:avLst/>
              </a:prstGeom>
              <a:ln>
                <a:noFill/>
              </a:ln>
            </p:spPr>
          </p:pic>
        </p:grpSp>
      </p:grpSp>
      <p:grpSp>
        <p:nvGrpSpPr>
          <p:cNvPr id="41" name="Group 40"/>
          <p:cNvGrpSpPr/>
          <p:nvPr/>
        </p:nvGrpSpPr>
        <p:grpSpPr>
          <a:xfrm>
            <a:off x="4468155" y="4697126"/>
            <a:ext cx="4368016" cy="2391274"/>
            <a:chOff x="4468157" y="4697075"/>
            <a:chExt cx="4368016" cy="2391275"/>
          </a:xfrm>
        </p:grpSpPr>
        <p:cxnSp>
          <p:nvCxnSpPr>
            <p:cNvPr id="42" name="Straight Connector 41"/>
            <p:cNvCxnSpPr/>
            <p:nvPr/>
          </p:nvCxnSpPr>
          <p:spPr>
            <a:xfrm>
              <a:off x="4468157" y="6049527"/>
              <a:ext cx="2504702" cy="3893"/>
            </a:xfrm>
            <a:prstGeom prst="line">
              <a:avLst/>
            </a:prstGeom>
            <a:ln w="76200">
              <a:gradFill flip="none" rotWithShape="1">
                <a:gsLst>
                  <a:gs pos="70000">
                    <a:schemeClr val="bg1"/>
                  </a:gs>
                  <a:gs pos="30000">
                    <a:schemeClr val="bg1"/>
                  </a:gs>
                  <a:gs pos="0">
                    <a:schemeClr val="bg1">
                      <a:lumMod val="50000"/>
                    </a:schemeClr>
                  </a:gs>
                  <a:gs pos="100000">
                    <a:schemeClr val="bg1">
                      <a:lumMod val="50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43" name="Group 42"/>
            <p:cNvGrpSpPr/>
            <p:nvPr/>
          </p:nvGrpSpPr>
          <p:grpSpPr>
            <a:xfrm>
              <a:off x="6444898" y="4697075"/>
              <a:ext cx="2391275" cy="2391275"/>
              <a:chOff x="7486315" y="4997519"/>
              <a:chExt cx="2391275" cy="2391275"/>
            </a:xfrm>
          </p:grpSpPr>
          <p:grpSp>
            <p:nvGrpSpPr>
              <p:cNvPr id="44" name="Group 43"/>
              <p:cNvGrpSpPr/>
              <p:nvPr/>
            </p:nvGrpSpPr>
            <p:grpSpPr>
              <a:xfrm>
                <a:off x="7486315" y="4997519"/>
                <a:ext cx="2391275" cy="2391275"/>
                <a:chOff x="616913" y="2997618"/>
                <a:chExt cx="5951858" cy="5951858"/>
              </a:xfrm>
            </p:grpSpPr>
            <p:sp>
              <p:nvSpPr>
                <p:cNvPr id="46" name="Oval 45"/>
                <p:cNvSpPr/>
                <p:nvPr/>
              </p:nvSpPr>
              <p:spPr>
                <a:xfrm>
                  <a:off x="616913" y="2997618"/>
                  <a:ext cx="5951858" cy="595185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07893"/>
                  <a:endParaRPr lang="en-US" sz="1700">
                    <a:solidFill>
                      <a:srgbClr val="FFFFFF"/>
                    </a:solidFill>
                    <a:latin typeface="Calibri"/>
                    <a:ea typeface="Calibri"/>
                    <a:cs typeface="Calibri"/>
                  </a:endParaRPr>
                </a:p>
              </p:txBody>
            </p:sp>
            <p:sp>
              <p:nvSpPr>
                <p:cNvPr id="47" name="Rectangle 46"/>
                <p:cNvSpPr/>
                <p:nvPr/>
              </p:nvSpPr>
              <p:spPr>
                <a:xfrm>
                  <a:off x="1278546" y="6651135"/>
                  <a:ext cx="4628597" cy="963951"/>
                </a:xfrm>
                <a:prstGeom prst="rect">
                  <a:avLst/>
                </a:prstGeom>
                <a:ln>
                  <a:noFill/>
                </a:ln>
              </p:spPr>
              <p:txBody>
                <a:bodyPr wrap="square">
                  <a:spAutoFit/>
                </a:bodyPr>
                <a:lstStyle/>
                <a:p>
                  <a:pPr algn="ctr" defTabSz="907893">
                    <a:lnSpc>
                      <a:spcPct val="80000"/>
                    </a:lnSpc>
                  </a:pPr>
                  <a:r>
                    <a:rPr lang="en-GB" sz="2300" b="1">
                      <a:solidFill>
                        <a:srgbClr val="333E47"/>
                      </a:solidFill>
                      <a:latin typeface="Calibri"/>
                      <a:ea typeface="Calibri"/>
                      <a:cs typeface="Calibri"/>
                    </a:rPr>
                    <a:t>Skill?</a:t>
                  </a:r>
                  <a:endParaRPr lang="en-US" sz="2300" b="1">
                    <a:solidFill>
                      <a:srgbClr val="333E47"/>
                    </a:solidFill>
                    <a:latin typeface="Calibri"/>
                    <a:ea typeface="Calibri"/>
                    <a:cs typeface="Calibri"/>
                  </a:endParaRPr>
                </a:p>
              </p:txBody>
            </p:sp>
          </p:grpSp>
          <p:pic>
            <p:nvPicPr>
              <p:cNvPr id="45" name="Picture 44" descr="icons_question.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80437" y="5442261"/>
                <a:ext cx="972940" cy="926728"/>
              </a:xfrm>
              <a:prstGeom prst="rect">
                <a:avLst/>
              </a:prstGeom>
              <a:ln>
                <a:noFill/>
              </a:ln>
            </p:spPr>
          </p:pic>
        </p:grpSp>
      </p:grpSp>
      <p:grpSp>
        <p:nvGrpSpPr>
          <p:cNvPr id="48" name="Group 47"/>
          <p:cNvGrpSpPr/>
          <p:nvPr/>
        </p:nvGrpSpPr>
        <p:grpSpPr>
          <a:xfrm>
            <a:off x="4468168" y="1985455"/>
            <a:ext cx="4368010" cy="3384273"/>
            <a:chOff x="4468161" y="1985360"/>
            <a:chExt cx="4368012" cy="3384273"/>
          </a:xfrm>
        </p:grpSpPr>
        <p:cxnSp>
          <p:nvCxnSpPr>
            <p:cNvPr id="49" name="Straight Connector 48"/>
            <p:cNvCxnSpPr/>
            <p:nvPr/>
          </p:nvCxnSpPr>
          <p:spPr>
            <a:xfrm flipV="1">
              <a:off x="4468161" y="3474566"/>
              <a:ext cx="2442189" cy="1895067"/>
            </a:xfrm>
            <a:prstGeom prst="line">
              <a:avLst/>
            </a:prstGeom>
            <a:ln w="76200">
              <a:gradFill flip="none" rotWithShape="1">
                <a:gsLst>
                  <a:gs pos="70000">
                    <a:schemeClr val="bg1"/>
                  </a:gs>
                  <a:gs pos="30000">
                    <a:schemeClr val="bg1"/>
                  </a:gs>
                  <a:gs pos="0">
                    <a:schemeClr val="bg1">
                      <a:lumMod val="50000"/>
                    </a:schemeClr>
                  </a:gs>
                  <a:gs pos="100000">
                    <a:schemeClr val="bg1">
                      <a:lumMod val="50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50" name="Group 49"/>
            <p:cNvGrpSpPr/>
            <p:nvPr/>
          </p:nvGrpSpPr>
          <p:grpSpPr>
            <a:xfrm>
              <a:off x="6444898" y="1985360"/>
              <a:ext cx="2391275" cy="2391275"/>
              <a:chOff x="7486315" y="2285804"/>
              <a:chExt cx="2391275" cy="2391275"/>
            </a:xfrm>
          </p:grpSpPr>
          <p:grpSp>
            <p:nvGrpSpPr>
              <p:cNvPr id="51" name="Group 50"/>
              <p:cNvGrpSpPr/>
              <p:nvPr/>
            </p:nvGrpSpPr>
            <p:grpSpPr>
              <a:xfrm>
                <a:off x="7486315" y="2285804"/>
                <a:ext cx="2391275" cy="2391275"/>
                <a:chOff x="616913" y="2997618"/>
                <a:chExt cx="5951858" cy="5951858"/>
              </a:xfrm>
            </p:grpSpPr>
            <p:sp>
              <p:nvSpPr>
                <p:cNvPr id="53" name="Oval 52"/>
                <p:cNvSpPr/>
                <p:nvPr/>
              </p:nvSpPr>
              <p:spPr>
                <a:xfrm>
                  <a:off x="616913" y="2997618"/>
                  <a:ext cx="5951858" cy="595185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07893"/>
                  <a:endParaRPr lang="en-US" sz="1700">
                    <a:solidFill>
                      <a:srgbClr val="FFFFFF"/>
                    </a:solidFill>
                    <a:latin typeface="Calibri"/>
                    <a:ea typeface="Calibri"/>
                    <a:cs typeface="Calibri"/>
                  </a:endParaRPr>
                </a:p>
              </p:txBody>
            </p:sp>
            <p:sp>
              <p:nvSpPr>
                <p:cNvPr id="54" name="Rectangle 53"/>
                <p:cNvSpPr/>
                <p:nvPr/>
              </p:nvSpPr>
              <p:spPr>
                <a:xfrm>
                  <a:off x="1278544" y="6651136"/>
                  <a:ext cx="4628594" cy="963951"/>
                </a:xfrm>
                <a:prstGeom prst="rect">
                  <a:avLst/>
                </a:prstGeom>
              </p:spPr>
              <p:txBody>
                <a:bodyPr wrap="square">
                  <a:spAutoFit/>
                </a:bodyPr>
                <a:lstStyle/>
                <a:p>
                  <a:pPr algn="ctr" defTabSz="907893">
                    <a:lnSpc>
                      <a:spcPct val="80000"/>
                    </a:lnSpc>
                  </a:pPr>
                  <a:r>
                    <a:rPr lang="en-GB" sz="2300" b="1">
                      <a:solidFill>
                        <a:srgbClr val="333E47"/>
                      </a:solidFill>
                      <a:latin typeface="Calibri"/>
                      <a:ea typeface="Calibri"/>
                      <a:cs typeface="Calibri"/>
                    </a:rPr>
                    <a:t>Knowledge?</a:t>
                  </a:r>
                  <a:endParaRPr lang="en-US" sz="2300" b="1">
                    <a:solidFill>
                      <a:srgbClr val="333E47"/>
                    </a:solidFill>
                    <a:latin typeface="Calibri"/>
                    <a:ea typeface="Calibri"/>
                    <a:cs typeface="Calibri"/>
                  </a:endParaRPr>
                </a:p>
              </p:txBody>
            </p:sp>
          </p:grpSp>
          <p:pic>
            <p:nvPicPr>
              <p:cNvPr id="52" name="Picture 51" descr="icons_knowledg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02938" y="2617946"/>
                <a:ext cx="1355531" cy="1291148"/>
              </a:xfrm>
              <a:prstGeom prst="rect">
                <a:avLst/>
              </a:prstGeom>
            </p:spPr>
          </p:pic>
        </p:grpSp>
      </p:grpSp>
      <p:grpSp>
        <p:nvGrpSpPr>
          <p:cNvPr id="55" name="Group 54"/>
          <p:cNvGrpSpPr/>
          <p:nvPr/>
        </p:nvGrpSpPr>
        <p:grpSpPr>
          <a:xfrm>
            <a:off x="2076299" y="4430372"/>
            <a:ext cx="3115256" cy="3115257"/>
            <a:chOff x="616913" y="2997618"/>
            <a:chExt cx="5951858" cy="5951858"/>
          </a:xfrm>
        </p:grpSpPr>
        <p:grpSp>
          <p:nvGrpSpPr>
            <p:cNvPr id="56" name="Group 55"/>
            <p:cNvGrpSpPr/>
            <p:nvPr/>
          </p:nvGrpSpPr>
          <p:grpSpPr>
            <a:xfrm>
              <a:off x="616913" y="2997618"/>
              <a:ext cx="5951858" cy="5951858"/>
              <a:chOff x="616913" y="2997618"/>
              <a:chExt cx="5951858" cy="5951858"/>
            </a:xfrm>
          </p:grpSpPr>
          <p:sp>
            <p:nvSpPr>
              <p:cNvPr id="58" name="Oval 57"/>
              <p:cNvSpPr/>
              <p:nvPr/>
            </p:nvSpPr>
            <p:spPr>
              <a:xfrm>
                <a:off x="616913" y="2997618"/>
                <a:ext cx="5951858" cy="595185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07893"/>
                <a:endParaRPr lang="en-US" sz="1700">
                  <a:solidFill>
                    <a:srgbClr val="FFFFFF"/>
                  </a:solidFill>
                  <a:latin typeface="Calibri"/>
                  <a:ea typeface="Calibri"/>
                  <a:cs typeface="Calibri"/>
                </a:endParaRPr>
              </a:p>
            </p:txBody>
          </p:sp>
          <p:sp>
            <p:nvSpPr>
              <p:cNvPr id="59" name="Rectangle 58"/>
              <p:cNvSpPr/>
              <p:nvPr/>
            </p:nvSpPr>
            <p:spPr>
              <a:xfrm>
                <a:off x="1278543" y="6456623"/>
                <a:ext cx="4628596" cy="1131944"/>
              </a:xfrm>
              <a:prstGeom prst="rect">
                <a:avLst/>
              </a:prstGeom>
              <a:ln>
                <a:noFill/>
              </a:ln>
            </p:spPr>
            <p:txBody>
              <a:bodyPr wrap="square">
                <a:spAutoFit/>
              </a:bodyPr>
              <a:lstStyle/>
              <a:p>
                <a:pPr algn="ctr" defTabSz="907893">
                  <a:lnSpc>
                    <a:spcPct val="80000"/>
                  </a:lnSpc>
                </a:pPr>
                <a:r>
                  <a:rPr lang="en-GB" sz="3900" b="1" dirty="0">
                    <a:solidFill>
                      <a:srgbClr val="333E47"/>
                    </a:solidFill>
                    <a:latin typeface="Calibri"/>
                    <a:ea typeface="Calibri"/>
                    <a:cs typeface="Calibri"/>
                  </a:rPr>
                  <a:t>Analyse</a:t>
                </a:r>
                <a:endParaRPr lang="en-US" sz="3900" b="1" dirty="0">
                  <a:solidFill>
                    <a:srgbClr val="333E47"/>
                  </a:solidFill>
                  <a:latin typeface="Calibri"/>
                  <a:ea typeface="Calibri"/>
                  <a:cs typeface="Calibri"/>
                </a:endParaRPr>
              </a:p>
            </p:txBody>
          </p:sp>
        </p:grpSp>
        <p:pic>
          <p:nvPicPr>
            <p:cNvPr id="57" name="Picture 56" descr="magglass.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12898" y="4239367"/>
              <a:ext cx="2176106" cy="2072748"/>
            </a:xfrm>
            <a:prstGeom prst="rect">
              <a:avLst/>
            </a:prstGeom>
            <a:ln>
              <a:noFill/>
            </a:ln>
          </p:spPr>
        </p:pic>
      </p:grpSp>
      <p:sp>
        <p:nvSpPr>
          <p:cNvPr id="2" name="Slide Number Placeholder 1"/>
          <p:cNvSpPr>
            <a:spLocks noGrp="1"/>
          </p:cNvSpPr>
          <p:nvPr>
            <p:ph type="sldNum" sz="quarter" idx="4294967295"/>
          </p:nvPr>
        </p:nvSpPr>
        <p:spPr>
          <a:xfrm>
            <a:off x="18873864" y="778414"/>
            <a:ext cx="225071" cy="266462"/>
          </a:xfrm>
          <a:prstGeom prst="rect">
            <a:avLst/>
          </a:prstGeom>
        </p:spPr>
        <p:txBody>
          <a:bodyPr/>
          <a:lstStyle/>
          <a:p>
            <a:fld id="{86CB4B4D-7CA3-9044-876B-883B54F8677D}" type="slidenum">
              <a:rPr lang="uk-UA" smtClean="0">
                <a:latin typeface="Calibri"/>
                <a:ea typeface="Calibri"/>
                <a:cs typeface="Calibri"/>
              </a:rPr>
              <a:pPr/>
              <a:t>19</a:t>
            </a:fld>
            <a:endParaRPr lang="uk-UA">
              <a:latin typeface="Calibri"/>
              <a:ea typeface="Calibri"/>
              <a:cs typeface="Calibri"/>
            </a:endParaRPr>
          </a:p>
        </p:txBody>
      </p:sp>
      <p:sp>
        <p:nvSpPr>
          <p:cNvPr id="61" name="object 3"/>
          <p:cNvSpPr txBox="1">
            <a:spLocks/>
          </p:cNvSpPr>
          <p:nvPr/>
        </p:nvSpPr>
        <p:spPr>
          <a:xfrm>
            <a:off x="720296" y="659843"/>
            <a:ext cx="18177339" cy="765594"/>
          </a:xfrm>
          <a:prstGeom prst="rect">
            <a:avLst/>
          </a:prstGeom>
        </p:spPr>
        <p:txBody>
          <a:bodyPr vert="horz" wrap="square" lIns="0" tIns="0" rIns="0" bIns="0" rtlCol="0">
            <a:spAutoFit/>
          </a:bodyPr>
          <a:lstStyle>
            <a:lvl1pPr>
              <a:defRPr b="1">
                <a:latin typeface="+mj-lt"/>
                <a:ea typeface="+mj-ea"/>
                <a:cs typeface="+mj-cs"/>
              </a:defRPr>
            </a:lvl1pPr>
          </a:lstStyle>
          <a:p>
            <a:pPr marL="12692" marR="5080" defTabSz="907893">
              <a:lnSpc>
                <a:spcPts val="5748"/>
              </a:lnSpc>
            </a:pPr>
            <a:r>
              <a:rPr lang="en-GB" sz="5900" spc="-149" dirty="0">
                <a:solidFill>
                  <a:srgbClr val="333E47"/>
                </a:solidFill>
                <a:latin typeface="Calibri"/>
                <a:ea typeface="Helvetica"/>
                <a:cs typeface="Helvetica"/>
              </a:rPr>
              <a:t>Manage </a:t>
            </a:r>
            <a:r>
              <a:rPr lang="en-GB" sz="5900" spc="-149" dirty="0">
                <a:solidFill>
                  <a:srgbClr val="FFFFFF"/>
                </a:solidFill>
                <a:latin typeface="Calibri"/>
                <a:ea typeface="Helvetica"/>
                <a:cs typeface="Helvetica"/>
              </a:rPr>
              <a:t>vital gaps</a:t>
            </a:r>
          </a:p>
        </p:txBody>
      </p:sp>
      <p:pic>
        <p:nvPicPr>
          <p:cNvPr id="63" name="Picture 62"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5131" y="10250650"/>
            <a:ext cx="785949" cy="765419"/>
          </a:xfrm>
          <a:prstGeom prst="rect">
            <a:avLst/>
          </a:prstGeom>
        </p:spPr>
      </p:pic>
      <p:pic>
        <p:nvPicPr>
          <p:cNvPr id="60" name="Picture 59">
            <a:extLst>
              <a:ext uri="{FF2B5EF4-FFF2-40B4-BE49-F238E27FC236}">
                <a16:creationId xmlns:a16="http://schemas.microsoft.com/office/drawing/2014/main" id="{D57B7013-CBC7-45D5-BA51-DF688B5BB231}"/>
              </a:ext>
            </a:extLst>
          </p:cNvPr>
          <p:cNvPicPr>
            <a:picLocks noChangeAspect="1"/>
          </p:cNvPicPr>
          <p:nvPr/>
        </p:nvPicPr>
        <p:blipFill rotWithShape="1">
          <a:blip r:embed="rId8">
            <a:clrChange>
              <a:clrFrom>
                <a:srgbClr val="000000">
                  <a:alpha val="0"/>
                </a:srgbClr>
              </a:clrFrom>
              <a:clrTo>
                <a:srgbClr val="000000">
                  <a:alpha val="0"/>
                </a:srgbClr>
              </a:clrTo>
            </a:clrChange>
            <a:biLevel thresh="25000"/>
            <a:extLst>
              <a:ext uri="{28A0092B-C50C-407E-A947-70E740481C1C}">
                <a14:useLocalDpi xmlns:a14="http://schemas.microsoft.com/office/drawing/2010/main" val="0"/>
              </a:ext>
            </a:extLst>
          </a:blip>
          <a:srcRect l="27474" b="28026"/>
          <a:stretch/>
        </p:blipFill>
        <p:spPr>
          <a:xfrm>
            <a:off x="1636559" y="8689585"/>
            <a:ext cx="3098897" cy="1194497"/>
          </a:xfrm>
          <a:prstGeom prst="rect">
            <a:avLst/>
          </a:prstGeom>
        </p:spPr>
      </p:pic>
    </p:spTree>
    <p:extLst>
      <p:ext uri="{BB962C8B-B14F-4D97-AF65-F5344CB8AC3E}">
        <p14:creationId xmlns:p14="http://schemas.microsoft.com/office/powerpoint/2010/main" val="1054485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hape 661"/>
          <p:cNvSpPr/>
          <p:nvPr/>
        </p:nvSpPr>
        <p:spPr>
          <a:xfrm>
            <a:off x="31" y="-158847"/>
            <a:ext cx="20098455" cy="11471386"/>
          </a:xfrm>
          <a:prstGeom prst="rect">
            <a:avLst/>
          </a:prstGeom>
          <a:solidFill>
            <a:schemeClr val="tx1"/>
          </a:solidFill>
          <a:ln w="12700">
            <a:miter lim="400000"/>
          </a:ln>
        </p:spPr>
        <p:txBody>
          <a:bodyPr lIns="45625" tIns="45625" rIns="45625" bIns="45625"/>
          <a:lstStyle/>
          <a:p>
            <a:pPr defTabSz="912505">
              <a:defRPr sz="1800"/>
            </a:pPr>
            <a:endParaRPr sz="1800" dirty="0">
              <a:solidFill>
                <a:prstClr val="black"/>
              </a:solidFill>
              <a:latin typeface="Calibri"/>
            </a:endParaRPr>
          </a:p>
        </p:txBody>
      </p:sp>
      <p:pic>
        <p:nvPicPr>
          <p:cNvPr id="29" name="Picture 28" descr="iStock-512457862.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3960" y="4449125"/>
            <a:ext cx="3546200" cy="5315930"/>
          </a:xfrm>
          <a:prstGeom prst="rect">
            <a:avLst/>
          </a:prstGeom>
        </p:spPr>
      </p:pic>
      <p:pic>
        <p:nvPicPr>
          <p:cNvPr id="3" name="Picture 2" descr="iStock-491990654.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9547395" y="1702850"/>
            <a:ext cx="8713428" cy="8709666"/>
          </a:xfrm>
          <a:prstGeom prst="rect">
            <a:avLst/>
          </a:prstGeom>
        </p:spPr>
      </p:pic>
      <p:sp>
        <p:nvSpPr>
          <p:cNvPr id="6" name="TextBox 5"/>
          <p:cNvSpPr txBox="1"/>
          <p:nvPr/>
        </p:nvSpPr>
        <p:spPr>
          <a:xfrm>
            <a:off x="2769666" y="2011165"/>
            <a:ext cx="6570061" cy="29731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25" tIns="45625" rIns="45625" bIns="45625" numCol="1" spcCol="38042" rtlCol="0" anchor="t">
            <a:spAutoFit/>
          </a:bodyPr>
          <a:lstStyle/>
          <a:p>
            <a:pPr algn="ctr" defTabSz="912233">
              <a:lnSpc>
                <a:spcPct val="130000"/>
              </a:lnSpc>
            </a:pPr>
            <a:r>
              <a:rPr lang="en-US" sz="4800" b="1" dirty="0">
                <a:solidFill>
                  <a:srgbClr val="FFFFFF"/>
                </a:solidFill>
                <a:latin typeface="Calibri"/>
              </a:rPr>
              <a:t>Intense</a:t>
            </a:r>
          </a:p>
          <a:p>
            <a:pPr algn="ctr" defTabSz="912233">
              <a:lnSpc>
                <a:spcPct val="130000"/>
              </a:lnSpc>
            </a:pPr>
            <a:r>
              <a:rPr lang="en-US" sz="4800" b="1" dirty="0">
                <a:solidFill>
                  <a:srgbClr val="FFFFFF"/>
                </a:solidFill>
                <a:latin typeface="Calibri"/>
              </a:rPr>
              <a:t>Timed</a:t>
            </a:r>
          </a:p>
          <a:p>
            <a:pPr algn="ctr" defTabSz="912233">
              <a:lnSpc>
                <a:spcPct val="130000"/>
              </a:lnSpc>
            </a:pPr>
            <a:r>
              <a:rPr lang="en-US" sz="4800" b="1" dirty="0">
                <a:solidFill>
                  <a:srgbClr val="FFFFFF"/>
                </a:solidFill>
                <a:latin typeface="Calibri"/>
              </a:rPr>
              <a:t>Tasters</a:t>
            </a:r>
          </a:p>
        </p:txBody>
      </p:sp>
      <p:sp>
        <p:nvSpPr>
          <p:cNvPr id="2" name="Slide Number Placeholder 1"/>
          <p:cNvSpPr>
            <a:spLocks noGrp="1"/>
          </p:cNvSpPr>
          <p:nvPr>
            <p:ph type="sldNum" sz="quarter" idx="7"/>
          </p:nvPr>
        </p:nvSpPr>
        <p:spPr>
          <a:xfrm>
            <a:off x="18976896" y="758121"/>
            <a:ext cx="116929" cy="277001"/>
          </a:xfrm>
          <a:prstGeom prst="rect">
            <a:avLst/>
          </a:prstGeom>
        </p:spPr>
        <p:txBody>
          <a:bodyPr/>
          <a:lstStyle/>
          <a:p>
            <a:pPr defTabSz="912233"/>
            <a:fld id="{86CB4B4D-7CA3-9044-876B-883B54F8677D}" type="slidenum">
              <a:rPr lang="uk-UA" sz="1800"/>
              <a:pPr defTabSz="912233"/>
              <a:t>2</a:t>
            </a:fld>
            <a:endParaRPr lang="uk-UA" sz="1800"/>
          </a:p>
        </p:txBody>
      </p:sp>
      <p:pic>
        <p:nvPicPr>
          <p:cNvPr id="12" name="Picture 11"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5131" y="10250650"/>
            <a:ext cx="785949" cy="765419"/>
          </a:xfrm>
          <a:prstGeom prst="rect">
            <a:avLst/>
          </a:prstGeom>
        </p:spPr>
      </p:pic>
      <p:pic>
        <p:nvPicPr>
          <p:cNvPr id="8" name="Picture 7">
            <a:extLst>
              <a:ext uri="{FF2B5EF4-FFF2-40B4-BE49-F238E27FC236}">
                <a16:creationId xmlns:a16="http://schemas.microsoft.com/office/drawing/2014/main" id="{30B6EBB2-FF93-4D1A-A4EB-36EC9FFE729F}"/>
              </a:ext>
            </a:extLst>
          </p:cNvPr>
          <p:cNvPicPr>
            <a:picLocks noChangeAspect="1"/>
          </p:cNvPicPr>
          <p:nvPr/>
        </p:nvPicPr>
        <p:blipFill rotWithShape="1">
          <a:blip r:embed="rId6">
            <a:clrChange>
              <a:clrFrom>
                <a:srgbClr val="000000">
                  <a:alpha val="0"/>
                </a:srgbClr>
              </a:clrFrom>
              <a:clrTo>
                <a:srgbClr val="000000">
                  <a:alpha val="0"/>
                </a:srgbClr>
              </a:clrTo>
            </a:clrChange>
            <a:biLevel thresh="25000"/>
            <a:extLst>
              <a:ext uri="{28A0092B-C50C-407E-A947-70E740481C1C}">
                <a14:useLocalDpi xmlns:a14="http://schemas.microsoft.com/office/drawing/2010/main" val="0"/>
              </a:ext>
            </a:extLst>
          </a:blip>
          <a:srcRect l="27474" b="28026"/>
          <a:stretch/>
        </p:blipFill>
        <p:spPr>
          <a:xfrm>
            <a:off x="15877999" y="205578"/>
            <a:ext cx="3098897" cy="1194497"/>
          </a:xfrm>
          <a:prstGeom prst="rect">
            <a:avLst/>
          </a:prstGeom>
        </p:spPr>
      </p:pic>
    </p:spTree>
    <p:extLst>
      <p:ext uri="{BB962C8B-B14F-4D97-AF65-F5344CB8AC3E}">
        <p14:creationId xmlns:p14="http://schemas.microsoft.com/office/powerpoint/2010/main" val="1862686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hape 924"/>
          <p:cNvSpPr/>
          <p:nvPr/>
        </p:nvSpPr>
        <p:spPr>
          <a:xfrm>
            <a:off x="0" y="0"/>
            <a:ext cx="20104100" cy="11309350"/>
          </a:xfrm>
          <a:prstGeom prst="rect">
            <a:avLst/>
          </a:prstGeom>
          <a:solidFill>
            <a:srgbClr val="F62C50"/>
          </a:solidFill>
          <a:ln w="12700">
            <a:miter lim="400000"/>
          </a:ln>
        </p:spPr>
        <p:txBody>
          <a:bodyPr lIns="45462" tIns="45462" rIns="45462" bIns="45462" anchor="ctr"/>
          <a:lstStyle/>
          <a:p>
            <a:pPr hangingPunct="0">
              <a:defRPr sz="4000"/>
            </a:pPr>
            <a:endParaRPr sz="3900" kern="0" dirty="0">
              <a:solidFill>
                <a:srgbClr val="000000"/>
              </a:solidFill>
              <a:latin typeface="Calibri"/>
              <a:cs typeface="Calibri"/>
              <a:sym typeface="Calibri"/>
            </a:endParaRPr>
          </a:p>
        </p:txBody>
      </p:sp>
      <p:sp>
        <p:nvSpPr>
          <p:cNvPr id="927" name="Shape 927"/>
          <p:cNvSpPr/>
          <p:nvPr/>
        </p:nvSpPr>
        <p:spPr>
          <a:xfrm>
            <a:off x="10509210" y="4350660"/>
            <a:ext cx="91945" cy="1488481"/>
          </a:xfrm>
          <a:prstGeom prst="rect">
            <a:avLst/>
          </a:prstGeom>
          <a:ln w="12700">
            <a:miter lim="400000"/>
          </a:ln>
          <a:extLst>
            <a:ext uri="{C572A759-6A51-4108-AA02-DFA0A04FC94B}">
              <ma14:wrappingTextBoxFlag xmlns:ma14="http://schemas.microsoft.com/office/mac/drawingml/2011/main" xmlns="" val="1"/>
            </a:ext>
          </a:extLst>
        </p:spPr>
        <p:txBody>
          <a:bodyPr wrap="none" lIns="45462" tIns="45462" rIns="45462" bIns="45462">
            <a:spAutoFit/>
          </a:bodyPr>
          <a:lstStyle/>
          <a:p>
            <a:pPr marR="454642" algn="r" defTabSz="454642" hangingPunct="0">
              <a:lnSpc>
                <a:spcPct val="90000"/>
              </a:lnSpc>
              <a:defRPr sz="10000" b="1">
                <a:solidFill>
                  <a:srgbClr val="535353"/>
                </a:solidFill>
              </a:defRPr>
            </a:pPr>
            <a:endParaRPr sz="9900" b="1" kern="0" dirty="0">
              <a:solidFill>
                <a:srgbClr val="FFFFFF"/>
              </a:solidFill>
              <a:latin typeface="Calibri"/>
              <a:ea typeface="Calibri"/>
              <a:cs typeface="Calibri"/>
              <a:sym typeface="Calibri"/>
            </a:endParaRPr>
          </a:p>
        </p:txBody>
      </p:sp>
      <p:sp>
        <p:nvSpPr>
          <p:cNvPr id="8" name="Shape 886"/>
          <p:cNvSpPr/>
          <p:nvPr/>
        </p:nvSpPr>
        <p:spPr>
          <a:xfrm>
            <a:off x="7483798" y="2835134"/>
            <a:ext cx="11475099" cy="5965123"/>
          </a:xfrm>
          <a:prstGeom prst="roundRect">
            <a:avLst>
              <a:gd name="adj" fmla="val 7908"/>
            </a:avLst>
          </a:prstGeom>
          <a:solidFill>
            <a:srgbClr val="FFFFFF"/>
          </a:solidFill>
          <a:ln w="12700">
            <a:miter lim="400000"/>
          </a:ln>
          <a:effectLst>
            <a:outerShdw blurRad="38100" dist="23000" dir="5400000" rotWithShape="0">
              <a:srgbClr val="000000">
                <a:alpha val="35000"/>
              </a:srgbClr>
            </a:outerShdw>
          </a:effectLst>
        </p:spPr>
        <p:txBody>
          <a:bodyPr lIns="45462" tIns="45462" rIns="45462" bIns="45462" anchor="ctr"/>
          <a:lstStyle/>
          <a:p>
            <a:pPr defTabSz="907893">
              <a:spcBef>
                <a:spcPts val="1800"/>
              </a:spcBef>
              <a:defRPr sz="3600">
                <a:solidFill>
                  <a:srgbClr val="333E47"/>
                </a:solidFill>
              </a:defRPr>
            </a:pPr>
            <a:endParaRPr sz="3600" dirty="0">
              <a:solidFill>
                <a:srgbClr val="333E47"/>
              </a:solidFill>
              <a:latin typeface="Calibri"/>
              <a:ea typeface="Calibri"/>
              <a:cs typeface="Calibri"/>
            </a:endParaRPr>
          </a:p>
        </p:txBody>
      </p:sp>
      <p:sp>
        <p:nvSpPr>
          <p:cNvPr id="11" name="Rectangle 10"/>
          <p:cNvSpPr/>
          <p:nvPr/>
        </p:nvSpPr>
        <p:spPr>
          <a:xfrm>
            <a:off x="7930000" y="3303780"/>
            <a:ext cx="10656230" cy="5431868"/>
          </a:xfrm>
          <a:prstGeom prst="rect">
            <a:avLst/>
          </a:prstGeom>
        </p:spPr>
        <p:txBody>
          <a:bodyPr wrap="square" lIns="90923" tIns="45462" rIns="90923" bIns="45462">
            <a:spAutoFit/>
          </a:bodyPr>
          <a:lstStyle/>
          <a:p>
            <a:pPr defTabSz="907893">
              <a:defRPr/>
            </a:pPr>
            <a:r>
              <a:rPr lang="en-US" sz="4400" b="1" dirty="0">
                <a:solidFill>
                  <a:srgbClr val="2D3E50"/>
                </a:solidFill>
                <a:latin typeface="Calibri"/>
                <a:ea typeface="Calibri"/>
                <a:cs typeface="Calibri"/>
              </a:rPr>
              <a:t>Help to </a:t>
            </a:r>
            <a:r>
              <a:rPr lang="en-US" sz="4400" b="1" dirty="0">
                <a:solidFill>
                  <a:srgbClr val="F62C50"/>
                </a:solidFill>
                <a:latin typeface="Calibri"/>
                <a:ea typeface="Calibri"/>
                <a:cs typeface="Calibri"/>
              </a:rPr>
              <a:t>manage</a:t>
            </a:r>
            <a:r>
              <a:rPr lang="en-US" sz="4400" b="1" dirty="0">
                <a:solidFill>
                  <a:srgbClr val="2D3E50"/>
                </a:solidFill>
                <a:latin typeface="Calibri"/>
                <a:ea typeface="Calibri"/>
                <a:cs typeface="Calibri"/>
              </a:rPr>
              <a:t> rather than </a:t>
            </a:r>
            <a:r>
              <a:rPr lang="en-US" sz="4400" b="1" i="1" dirty="0">
                <a:solidFill>
                  <a:srgbClr val="2D3E50"/>
                </a:solidFill>
                <a:latin typeface="Calibri"/>
                <a:ea typeface="Calibri"/>
                <a:cs typeface="Calibri"/>
              </a:rPr>
              <a:t>fix</a:t>
            </a:r>
            <a:r>
              <a:rPr lang="en-US" sz="4400" b="1" dirty="0">
                <a:solidFill>
                  <a:srgbClr val="2D3E50"/>
                </a:solidFill>
                <a:latin typeface="Calibri"/>
                <a:ea typeface="Calibri"/>
                <a:cs typeface="Calibri"/>
              </a:rPr>
              <a:t> vital gaps.</a:t>
            </a:r>
          </a:p>
          <a:p>
            <a:pPr defTabSz="907893"/>
            <a:endParaRPr lang="en-US" sz="4400" b="1" dirty="0">
              <a:solidFill>
                <a:srgbClr val="2D3E50"/>
              </a:solidFill>
              <a:latin typeface="Calibri"/>
              <a:ea typeface="Calibri"/>
              <a:cs typeface="Calibri"/>
            </a:endParaRPr>
          </a:p>
          <a:p>
            <a:pPr defTabSz="907893"/>
            <a:r>
              <a:rPr lang="en-US" sz="4400" b="1" dirty="0">
                <a:solidFill>
                  <a:srgbClr val="F62C50"/>
                </a:solidFill>
                <a:latin typeface="Calibri"/>
                <a:ea typeface="Calibri"/>
                <a:cs typeface="Calibri"/>
              </a:rPr>
              <a:t>Reshape the role to fit the person </a:t>
            </a:r>
            <a:r>
              <a:rPr lang="en-US" sz="4400" b="1" dirty="0">
                <a:solidFill>
                  <a:srgbClr val="2D3E50"/>
                </a:solidFill>
                <a:latin typeface="Calibri"/>
                <a:ea typeface="Calibri"/>
                <a:cs typeface="Calibri"/>
              </a:rPr>
              <a:t>rather than the other way around; small changes go a long way.</a:t>
            </a:r>
          </a:p>
          <a:p>
            <a:pPr defTabSz="907893"/>
            <a:endParaRPr lang="en-US" sz="4400" b="1" dirty="0">
              <a:solidFill>
                <a:srgbClr val="2D3E50"/>
              </a:solidFill>
              <a:latin typeface="Calibri"/>
              <a:ea typeface="Calibri"/>
              <a:cs typeface="Calibri"/>
            </a:endParaRPr>
          </a:p>
          <a:p>
            <a:pPr defTabSz="907893"/>
            <a:r>
              <a:rPr lang="en-US" sz="4400" b="1" dirty="0">
                <a:solidFill>
                  <a:srgbClr val="2D3E50"/>
                </a:solidFill>
                <a:latin typeface="Calibri"/>
                <a:ea typeface="Calibri"/>
                <a:cs typeface="Calibri"/>
              </a:rPr>
              <a:t>Encourage </a:t>
            </a:r>
            <a:r>
              <a:rPr lang="en-US" sz="4400" b="1" dirty="0">
                <a:solidFill>
                  <a:srgbClr val="F62C50"/>
                </a:solidFill>
                <a:latin typeface="Calibri"/>
                <a:ea typeface="Calibri"/>
                <a:cs typeface="Calibri"/>
              </a:rPr>
              <a:t>complementary partnerships.</a:t>
            </a:r>
          </a:p>
          <a:p>
            <a:pPr defTabSz="907893"/>
            <a:endParaRPr lang="en-US" sz="3900" b="1" dirty="0">
              <a:solidFill>
                <a:srgbClr val="263039"/>
              </a:solidFill>
              <a:latin typeface="Calibri"/>
              <a:ea typeface="Calibri"/>
              <a:cs typeface="Calibri"/>
            </a:endParaRPr>
          </a:p>
        </p:txBody>
      </p:sp>
      <p:sp>
        <p:nvSpPr>
          <p:cNvPr id="2" name="Slide Number Placeholder 1"/>
          <p:cNvSpPr>
            <a:spLocks noGrp="1"/>
          </p:cNvSpPr>
          <p:nvPr>
            <p:ph type="sldNum" sz="quarter" idx="2"/>
          </p:nvPr>
        </p:nvSpPr>
        <p:spPr>
          <a:xfrm>
            <a:off x="18873864" y="778414"/>
            <a:ext cx="225071" cy="266462"/>
          </a:xfrm>
        </p:spPr>
        <p:txBody>
          <a:bodyPr/>
          <a:lstStyle/>
          <a:p>
            <a:fld id="{86CB4B4D-7CA3-9044-876B-883B54F8677D}" type="slidenum">
              <a:rPr lang="uk-UA" smtClean="0">
                <a:latin typeface="Calibri"/>
                <a:ea typeface="Calibri"/>
                <a:cs typeface="Calibri"/>
              </a:rPr>
              <a:pPr/>
              <a:t>20</a:t>
            </a:fld>
            <a:endParaRPr lang="uk-UA" dirty="0">
              <a:latin typeface="Calibri"/>
              <a:ea typeface="Calibri"/>
              <a:cs typeface="Calibri"/>
            </a:endParaRPr>
          </a:p>
        </p:txBody>
      </p:sp>
      <p:sp>
        <p:nvSpPr>
          <p:cNvPr id="18" name="Oval 17"/>
          <p:cNvSpPr/>
          <p:nvPr/>
        </p:nvSpPr>
        <p:spPr>
          <a:xfrm>
            <a:off x="754972" y="2887217"/>
            <a:ext cx="5951857" cy="595185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0923" tIns="45462" rIns="90923" bIns="45462" rtlCol="0" anchor="ctr"/>
          <a:lstStyle/>
          <a:p>
            <a:pPr algn="ctr" defTabSz="907893"/>
            <a:r>
              <a:rPr lang="en-US" sz="1700" dirty="0">
                <a:solidFill>
                  <a:srgbClr val="FFFFFF"/>
                </a:solidFill>
                <a:latin typeface="Calibri"/>
                <a:ea typeface="Calibri"/>
                <a:cs typeface="Calibri"/>
              </a:rPr>
              <a:t>v</a:t>
            </a:r>
          </a:p>
        </p:txBody>
      </p:sp>
      <p:sp>
        <p:nvSpPr>
          <p:cNvPr id="15" name="Rectangle 14"/>
          <p:cNvSpPr/>
          <p:nvPr/>
        </p:nvSpPr>
        <p:spPr>
          <a:xfrm>
            <a:off x="1269029" y="6318614"/>
            <a:ext cx="4912193" cy="1172754"/>
          </a:xfrm>
          <a:prstGeom prst="rect">
            <a:avLst/>
          </a:prstGeom>
        </p:spPr>
        <p:txBody>
          <a:bodyPr wrap="square" lIns="90923" tIns="45462" rIns="90923" bIns="45462">
            <a:spAutoFit/>
          </a:bodyPr>
          <a:lstStyle/>
          <a:p>
            <a:pPr algn="ctr" defTabSz="907893">
              <a:lnSpc>
                <a:spcPct val="80000"/>
              </a:lnSpc>
            </a:pPr>
            <a:r>
              <a:rPr lang="en-GB" sz="4300" b="1" dirty="0">
                <a:solidFill>
                  <a:srgbClr val="333E47"/>
                </a:solidFill>
                <a:latin typeface="Calibri"/>
                <a:ea typeface="Calibri"/>
                <a:cs typeface="Calibri"/>
              </a:rPr>
              <a:t>Manage </a:t>
            </a:r>
            <a:br>
              <a:rPr lang="en-GB" sz="4300" b="1" dirty="0">
                <a:solidFill>
                  <a:srgbClr val="333E47"/>
                </a:solidFill>
                <a:latin typeface="Calibri"/>
                <a:ea typeface="Calibri"/>
                <a:cs typeface="Calibri"/>
              </a:rPr>
            </a:br>
            <a:r>
              <a:rPr lang="en-GB" sz="4300" b="1" dirty="0">
                <a:solidFill>
                  <a:srgbClr val="16C3C0"/>
                </a:solidFill>
                <a:latin typeface="Calibri"/>
                <a:ea typeface="Calibri"/>
                <a:cs typeface="Calibri"/>
              </a:rPr>
              <a:t>vital gaps</a:t>
            </a:r>
            <a:endParaRPr lang="en-US" sz="4300" b="1" dirty="0">
              <a:solidFill>
                <a:srgbClr val="16C3C0"/>
              </a:solidFill>
              <a:latin typeface="Calibri"/>
              <a:ea typeface="Calibri"/>
              <a:cs typeface="Calibri"/>
            </a:endParaRPr>
          </a:p>
        </p:txBody>
      </p:sp>
      <p:pic>
        <p:nvPicPr>
          <p:cNvPr id="17" name="Picture 16" descr="icons_fi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948151">
            <a:off x="2627426" y="3904087"/>
            <a:ext cx="2203595" cy="2098933"/>
          </a:xfrm>
          <a:prstGeom prst="rect">
            <a:avLst/>
          </a:prstGeom>
        </p:spPr>
      </p:pic>
      <p:sp>
        <p:nvSpPr>
          <p:cNvPr id="12" name="object 3"/>
          <p:cNvSpPr txBox="1">
            <a:spLocks/>
          </p:cNvSpPr>
          <p:nvPr/>
        </p:nvSpPr>
        <p:spPr>
          <a:xfrm>
            <a:off x="720296" y="659843"/>
            <a:ext cx="18177339" cy="765594"/>
          </a:xfrm>
          <a:prstGeom prst="rect">
            <a:avLst/>
          </a:prstGeom>
        </p:spPr>
        <p:txBody>
          <a:bodyPr vert="horz" wrap="square" lIns="0" tIns="0" rIns="0" bIns="0" rtlCol="0">
            <a:spAutoFit/>
          </a:bodyPr>
          <a:lstStyle>
            <a:lvl1pPr>
              <a:defRPr b="1">
                <a:latin typeface="+mj-lt"/>
                <a:ea typeface="+mj-ea"/>
                <a:cs typeface="+mj-cs"/>
              </a:defRPr>
            </a:lvl1pPr>
          </a:lstStyle>
          <a:p>
            <a:pPr marL="12692" marR="5080" defTabSz="907893">
              <a:lnSpc>
                <a:spcPts val="5748"/>
              </a:lnSpc>
            </a:pPr>
            <a:r>
              <a:rPr lang="en-GB" sz="5900" spc="-149" dirty="0">
                <a:solidFill>
                  <a:srgbClr val="333E47"/>
                </a:solidFill>
                <a:latin typeface="Calibri"/>
                <a:ea typeface="Helvetica"/>
                <a:cs typeface="Helvetica"/>
              </a:rPr>
              <a:t>Manage </a:t>
            </a:r>
            <a:r>
              <a:rPr lang="en-GB" sz="5900" spc="-149" dirty="0">
                <a:solidFill>
                  <a:srgbClr val="FFFFFF"/>
                </a:solidFill>
                <a:latin typeface="Calibri"/>
                <a:ea typeface="Helvetica"/>
                <a:cs typeface="Helvetica"/>
              </a:rPr>
              <a:t>vital gaps</a:t>
            </a:r>
          </a:p>
        </p:txBody>
      </p:sp>
    </p:spTree>
    <p:extLst>
      <p:ext uri="{BB962C8B-B14F-4D97-AF65-F5344CB8AC3E}">
        <p14:creationId xmlns:p14="http://schemas.microsoft.com/office/powerpoint/2010/main" val="2659324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animEffect transition="in" filter="fade">
                                      <p:cBhvr>
                                        <p:cTn id="17"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Shape 924"/>
          <p:cNvSpPr/>
          <p:nvPr/>
        </p:nvSpPr>
        <p:spPr>
          <a:xfrm>
            <a:off x="0" y="0"/>
            <a:ext cx="20104100" cy="11309350"/>
          </a:xfrm>
          <a:prstGeom prst="rect">
            <a:avLst/>
          </a:prstGeom>
          <a:solidFill>
            <a:srgbClr val="F62C50"/>
          </a:solidFill>
          <a:ln w="12700">
            <a:miter lim="400000"/>
          </a:ln>
        </p:spPr>
        <p:txBody>
          <a:bodyPr lIns="45462" tIns="45462" rIns="45462" bIns="45462" anchor="ctr"/>
          <a:lstStyle/>
          <a:p>
            <a:pPr hangingPunct="0">
              <a:defRPr sz="4000"/>
            </a:pPr>
            <a:endParaRPr sz="3900" kern="0" dirty="0">
              <a:solidFill>
                <a:srgbClr val="000000"/>
              </a:solidFill>
              <a:latin typeface="Calibri"/>
              <a:cs typeface="Calibri"/>
              <a:sym typeface="Calibri"/>
            </a:endParaRP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20850" y="0"/>
            <a:ext cx="22724950" cy="11309350"/>
          </a:xfrm>
          <a:prstGeom prst="rect">
            <a:avLst/>
          </a:prstGeom>
        </p:spPr>
      </p:pic>
      <p:sp>
        <p:nvSpPr>
          <p:cNvPr id="13" name="Text Placeholder 3"/>
          <p:cNvSpPr txBox="1">
            <a:spLocks/>
          </p:cNvSpPr>
          <p:nvPr/>
        </p:nvSpPr>
        <p:spPr>
          <a:xfrm>
            <a:off x="3008339" y="1014741"/>
            <a:ext cx="16017184" cy="666849"/>
          </a:xfrm>
          <a:prstGeom prst="rect">
            <a:avLst/>
          </a:prstGeom>
        </p:spPr>
        <p:txBody>
          <a:bodyPr lIns="90923" tIns="45462" rIns="90923" bIns="45462"/>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r" defTabSz="909315"/>
            <a:r>
              <a:rPr lang="en-US" sz="5900" b="1" dirty="0">
                <a:solidFill>
                  <a:srgbClr val="333E47"/>
                </a:solidFill>
                <a:latin typeface="Calibri"/>
                <a:ea typeface="Calibri"/>
                <a:cs typeface="Calibri"/>
              </a:rPr>
              <a:t>Manage vital gaps</a:t>
            </a:r>
          </a:p>
        </p:txBody>
      </p:sp>
      <p:sp>
        <p:nvSpPr>
          <p:cNvPr id="14" name="Rectangle 13"/>
          <p:cNvSpPr/>
          <p:nvPr/>
        </p:nvSpPr>
        <p:spPr>
          <a:xfrm>
            <a:off x="4882493" y="3424457"/>
            <a:ext cx="14329964" cy="5262458"/>
          </a:xfrm>
          <a:prstGeom prst="rect">
            <a:avLst/>
          </a:prstGeom>
        </p:spPr>
        <p:txBody>
          <a:bodyPr wrap="square" lIns="90923" tIns="45462" rIns="90923" bIns="45462">
            <a:spAutoFit/>
          </a:bodyPr>
          <a:lstStyle/>
          <a:p>
            <a:pPr marL="914400" indent="-914400" defTabSz="907893">
              <a:buFont typeface="+mj-lt"/>
              <a:buAutoNum type="arabicPeriod"/>
            </a:pPr>
            <a:r>
              <a:rPr lang="en-GB" sz="4800" b="1" dirty="0">
                <a:solidFill>
                  <a:srgbClr val="333E47"/>
                </a:solidFill>
              </a:rPr>
              <a:t>Think about a vital gap that one of Your people has in their current role. </a:t>
            </a:r>
          </a:p>
          <a:p>
            <a:pPr marL="914400" indent="-914400" defTabSz="907893">
              <a:buFont typeface="+mj-lt"/>
              <a:buAutoNum type="arabicPeriod"/>
            </a:pPr>
            <a:endParaRPr lang="en-GB" sz="4800" b="1" dirty="0">
              <a:solidFill>
                <a:srgbClr val="333E47"/>
              </a:solidFill>
            </a:endParaRPr>
          </a:p>
          <a:p>
            <a:pPr marL="914400" indent="-914400" defTabSz="907893">
              <a:buFont typeface="+mj-lt"/>
              <a:buAutoNum type="arabicPeriod"/>
            </a:pPr>
            <a:r>
              <a:rPr lang="en-GB" sz="4800" b="1" dirty="0">
                <a:solidFill>
                  <a:srgbClr val="333E47"/>
                </a:solidFill>
              </a:rPr>
              <a:t>How have You managed the gap? What’s working? What isn’t? </a:t>
            </a:r>
            <a:br>
              <a:rPr lang="en-GB" sz="4800" b="1" dirty="0">
                <a:solidFill>
                  <a:srgbClr val="333E47"/>
                </a:solidFill>
              </a:rPr>
            </a:br>
            <a:endParaRPr lang="en-GB" sz="4800" b="1" dirty="0">
              <a:solidFill>
                <a:srgbClr val="333E47"/>
              </a:solidFill>
            </a:endParaRPr>
          </a:p>
          <a:p>
            <a:pPr marL="914400" indent="-914400" defTabSz="907893">
              <a:buFont typeface="+mj-lt"/>
              <a:buAutoNum type="arabicPeriod"/>
            </a:pPr>
            <a:r>
              <a:rPr lang="en-GB" sz="4800" b="1" dirty="0">
                <a:solidFill>
                  <a:srgbClr val="333E47"/>
                </a:solidFill>
              </a:rPr>
              <a:t>What else could You do to help them?</a:t>
            </a:r>
            <a:endParaRPr lang="en-GB" sz="4800" b="1" dirty="0">
              <a:solidFill>
                <a:srgbClr val="000000"/>
              </a:solidFill>
            </a:endParaRPr>
          </a:p>
        </p:txBody>
      </p:sp>
      <p:pic>
        <p:nvPicPr>
          <p:cNvPr id="8" name="Picture 7"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5131" y="10250650"/>
            <a:ext cx="785949" cy="765419"/>
          </a:xfrm>
          <a:prstGeom prst="rect">
            <a:avLst/>
          </a:prstGeom>
        </p:spPr>
      </p:pic>
    </p:spTree>
    <p:extLst>
      <p:ext uri="{BB962C8B-B14F-4D97-AF65-F5344CB8AC3E}">
        <p14:creationId xmlns:p14="http://schemas.microsoft.com/office/powerpoint/2010/main" val="892969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fade">
                                      <p:cBhvr>
                                        <p:cTn id="12" dur="500"/>
                                        <p:tgtEl>
                                          <p:spTgt spid="1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3" end="3"/>
                                            </p:txEl>
                                          </p:spTgt>
                                        </p:tgtEl>
                                        <p:attrNameLst>
                                          <p:attrName>style.visibility</p:attrName>
                                        </p:attrNameLst>
                                      </p:cBhvr>
                                      <p:to>
                                        <p:strVal val="visible"/>
                                      </p:to>
                                    </p:set>
                                    <p:animEffect transition="in" filter="fade">
                                      <p:cBhvr>
                                        <p:cTn id="17" dur="500"/>
                                        <p:tgtEl>
                                          <p:spTgt spid="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924"/>
          <p:cNvSpPr/>
          <p:nvPr/>
        </p:nvSpPr>
        <p:spPr>
          <a:xfrm>
            <a:off x="0" y="0"/>
            <a:ext cx="20104100" cy="11309350"/>
          </a:xfrm>
          <a:prstGeom prst="rect">
            <a:avLst/>
          </a:prstGeom>
          <a:solidFill>
            <a:srgbClr val="452178"/>
          </a:solidFill>
          <a:ln w="12700">
            <a:miter lim="400000"/>
          </a:ln>
        </p:spPr>
        <p:txBody>
          <a:bodyPr lIns="45462" tIns="45462" rIns="45462" bIns="45462" anchor="ctr"/>
          <a:lstStyle/>
          <a:p>
            <a:pPr hangingPunct="0">
              <a:defRPr sz="4000"/>
            </a:pPr>
            <a:endParaRPr sz="3900" kern="0" dirty="0">
              <a:solidFill>
                <a:srgbClr val="000000"/>
              </a:solidFill>
              <a:latin typeface="Calibri"/>
              <a:cs typeface="Calibri"/>
              <a:sym typeface="Calibri"/>
            </a:endParaRPr>
          </a:p>
        </p:txBody>
      </p:sp>
      <p:sp>
        <p:nvSpPr>
          <p:cNvPr id="927" name="Shape 927"/>
          <p:cNvSpPr/>
          <p:nvPr/>
        </p:nvSpPr>
        <p:spPr>
          <a:xfrm>
            <a:off x="10509210" y="3975936"/>
            <a:ext cx="91945" cy="1488481"/>
          </a:xfrm>
          <a:prstGeom prst="rect">
            <a:avLst/>
          </a:prstGeom>
          <a:ln w="12700">
            <a:miter lim="400000"/>
          </a:ln>
          <a:extLst>
            <a:ext uri="{C572A759-6A51-4108-AA02-DFA0A04FC94B}">
              <ma14:wrappingTextBoxFlag xmlns:ma14="http://schemas.microsoft.com/office/mac/drawingml/2011/main" xmlns="" val="1"/>
            </a:ext>
          </a:extLst>
        </p:spPr>
        <p:txBody>
          <a:bodyPr wrap="none" lIns="45462" tIns="45462" rIns="45462" bIns="45462">
            <a:spAutoFit/>
          </a:bodyPr>
          <a:lstStyle/>
          <a:p>
            <a:pPr marR="454642" algn="r" defTabSz="454642" hangingPunct="0">
              <a:lnSpc>
                <a:spcPct val="90000"/>
              </a:lnSpc>
              <a:defRPr sz="10000" b="1">
                <a:solidFill>
                  <a:srgbClr val="535353"/>
                </a:solidFill>
              </a:defRPr>
            </a:pPr>
            <a:endParaRPr sz="9900" b="1" kern="0" dirty="0">
              <a:solidFill>
                <a:srgbClr val="FFFFFF"/>
              </a:solidFill>
              <a:latin typeface="Calibri"/>
              <a:cs typeface="Calibri"/>
              <a:sym typeface="Calibri"/>
            </a:endParaRPr>
          </a:p>
        </p:txBody>
      </p:sp>
      <p:grpSp>
        <p:nvGrpSpPr>
          <p:cNvPr id="11" name="Group 10"/>
          <p:cNvGrpSpPr/>
          <p:nvPr/>
        </p:nvGrpSpPr>
        <p:grpSpPr>
          <a:xfrm>
            <a:off x="7076123" y="2622929"/>
            <a:ext cx="5951857" cy="5951859"/>
            <a:chOff x="7076121" y="2997618"/>
            <a:chExt cx="5951858" cy="5951858"/>
          </a:xfrm>
        </p:grpSpPr>
        <p:sp>
          <p:nvSpPr>
            <p:cNvPr id="12" name="Oval 11"/>
            <p:cNvSpPr/>
            <p:nvPr/>
          </p:nvSpPr>
          <p:spPr>
            <a:xfrm>
              <a:off x="7076121" y="2997618"/>
              <a:ext cx="5951858" cy="595185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v</a:t>
              </a:r>
            </a:p>
          </p:txBody>
        </p:sp>
        <p:sp>
          <p:nvSpPr>
            <p:cNvPr id="13" name="Rectangle 12"/>
            <p:cNvSpPr/>
            <p:nvPr/>
          </p:nvSpPr>
          <p:spPr>
            <a:xfrm>
              <a:off x="7619470" y="6346215"/>
              <a:ext cx="4912192" cy="1173142"/>
            </a:xfrm>
            <a:prstGeom prst="rect">
              <a:avLst/>
            </a:prstGeom>
          </p:spPr>
          <p:txBody>
            <a:bodyPr wrap="square">
              <a:spAutoFit/>
            </a:bodyPr>
            <a:lstStyle/>
            <a:p>
              <a:pPr algn="ctr">
                <a:lnSpc>
                  <a:spcPct val="80000"/>
                </a:lnSpc>
              </a:pPr>
              <a:r>
                <a:rPr lang="en-GB" sz="4300" b="1" dirty="0">
                  <a:solidFill>
                    <a:srgbClr val="333E47"/>
                  </a:solidFill>
                </a:rPr>
                <a:t>Manage </a:t>
              </a:r>
              <a:br>
                <a:rPr lang="en-GB" sz="4300" b="1" dirty="0">
                  <a:solidFill>
                    <a:srgbClr val="333E47"/>
                  </a:solidFill>
                </a:rPr>
              </a:br>
              <a:r>
                <a:rPr lang="en-GB" sz="4300" b="1" dirty="0">
                  <a:solidFill>
                    <a:srgbClr val="16C3C0"/>
                  </a:solidFill>
                </a:rPr>
                <a:t>vital gaps</a:t>
              </a:r>
              <a:endParaRPr lang="en-US" sz="4300" b="1" dirty="0">
                <a:solidFill>
                  <a:srgbClr val="16C3C0"/>
                </a:solidFill>
              </a:endParaRPr>
            </a:p>
          </p:txBody>
        </p:sp>
        <p:pic>
          <p:nvPicPr>
            <p:cNvPr id="14" name="Picture 13" descr="icons_fi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948151">
              <a:off x="8950252" y="3821188"/>
              <a:ext cx="2203596" cy="2098933"/>
            </a:xfrm>
            <a:prstGeom prst="rect">
              <a:avLst/>
            </a:prstGeom>
          </p:spPr>
        </p:pic>
      </p:grpSp>
      <p:sp>
        <p:nvSpPr>
          <p:cNvPr id="2" name="Slide Number Placeholder 1"/>
          <p:cNvSpPr>
            <a:spLocks noGrp="1"/>
          </p:cNvSpPr>
          <p:nvPr>
            <p:ph type="sldNum" sz="quarter" idx="7"/>
          </p:nvPr>
        </p:nvSpPr>
        <p:spPr>
          <a:xfrm>
            <a:off x="18986496" y="403690"/>
            <a:ext cx="112536" cy="266462"/>
          </a:xfrm>
          <a:prstGeom prst="rect">
            <a:avLst/>
          </a:prstGeom>
        </p:spPr>
        <p:txBody>
          <a:bodyPr lIns="91388" tIns="45698" rIns="91388" bIns="45698"/>
          <a:lstStyle/>
          <a:p>
            <a:fld id="{86CB4B4D-7CA3-9044-876B-883B54F8677D}" type="slidenum">
              <a:rPr lang="uk-UA" smtClean="0"/>
              <a:t>22</a:t>
            </a:fld>
            <a:endParaRPr lang="uk-UA" dirty="0"/>
          </a:p>
        </p:txBody>
      </p:sp>
      <p:grpSp>
        <p:nvGrpSpPr>
          <p:cNvPr id="5" name="Group 4"/>
          <p:cNvGrpSpPr/>
          <p:nvPr/>
        </p:nvGrpSpPr>
        <p:grpSpPr>
          <a:xfrm>
            <a:off x="616919" y="2622929"/>
            <a:ext cx="5951857" cy="5951859"/>
            <a:chOff x="616914" y="2997618"/>
            <a:chExt cx="5951858" cy="5951858"/>
          </a:xfrm>
        </p:grpSpPr>
        <p:grpSp>
          <p:nvGrpSpPr>
            <p:cNvPr id="15" name="Group 14"/>
            <p:cNvGrpSpPr/>
            <p:nvPr/>
          </p:nvGrpSpPr>
          <p:grpSpPr>
            <a:xfrm>
              <a:off x="616914" y="2997618"/>
              <a:ext cx="5951858" cy="5951858"/>
              <a:chOff x="616913" y="2997618"/>
              <a:chExt cx="5951858" cy="5951858"/>
            </a:xfrm>
          </p:grpSpPr>
          <p:sp>
            <p:nvSpPr>
              <p:cNvPr id="16" name="Oval 15"/>
              <p:cNvSpPr/>
              <p:nvPr/>
            </p:nvSpPr>
            <p:spPr>
              <a:xfrm>
                <a:off x="616913" y="2997618"/>
                <a:ext cx="5951858" cy="595185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v</a:t>
                </a:r>
              </a:p>
            </p:txBody>
          </p:sp>
          <p:sp>
            <p:nvSpPr>
              <p:cNvPr id="17" name="Rectangle 16"/>
              <p:cNvSpPr/>
              <p:nvPr/>
            </p:nvSpPr>
            <p:spPr>
              <a:xfrm>
                <a:off x="1278544" y="6418439"/>
                <a:ext cx="4628598" cy="1173142"/>
              </a:xfrm>
              <a:prstGeom prst="rect">
                <a:avLst/>
              </a:prstGeom>
            </p:spPr>
            <p:txBody>
              <a:bodyPr wrap="square">
                <a:spAutoFit/>
              </a:bodyPr>
              <a:lstStyle/>
              <a:p>
                <a:pPr algn="ctr">
                  <a:lnSpc>
                    <a:spcPct val="80000"/>
                  </a:lnSpc>
                </a:pPr>
                <a:r>
                  <a:rPr lang="en-GB" sz="4300" b="1" dirty="0">
                    <a:solidFill>
                      <a:srgbClr val="333E47"/>
                    </a:solidFill>
                  </a:rPr>
                  <a:t>Play to </a:t>
                </a:r>
                <a:br>
                  <a:rPr lang="en-GB" sz="4300" b="1" dirty="0">
                    <a:solidFill>
                      <a:srgbClr val="333E47"/>
                    </a:solidFill>
                  </a:rPr>
                </a:br>
                <a:r>
                  <a:rPr lang="en-GB" sz="4300" b="1" dirty="0">
                    <a:solidFill>
                      <a:srgbClr val="19C3C0"/>
                    </a:solidFill>
                  </a:rPr>
                  <a:t>strengths</a:t>
                </a:r>
                <a:endParaRPr lang="en-US" sz="4300" b="1" dirty="0">
                  <a:solidFill>
                    <a:srgbClr val="19C3C0"/>
                  </a:solidFill>
                </a:endParaRPr>
              </a:p>
            </p:txBody>
          </p:sp>
        </p:grpSp>
        <p:pic>
          <p:nvPicPr>
            <p:cNvPr id="4" name="Picture 3" descr="Screen Shot 2017-03-27 at 17.25.26.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81197" y="4058294"/>
              <a:ext cx="1402396" cy="1359340"/>
            </a:xfrm>
            <a:prstGeom prst="rect">
              <a:avLst/>
            </a:prstGeom>
          </p:spPr>
        </p:pic>
      </p:grpSp>
      <p:grpSp>
        <p:nvGrpSpPr>
          <p:cNvPr id="28" name="Group 27"/>
          <p:cNvGrpSpPr/>
          <p:nvPr/>
        </p:nvGrpSpPr>
        <p:grpSpPr>
          <a:xfrm>
            <a:off x="13515792" y="2630899"/>
            <a:ext cx="5951858" cy="5951858"/>
            <a:chOff x="13535329" y="2997618"/>
            <a:chExt cx="5951858" cy="5951858"/>
          </a:xfrm>
        </p:grpSpPr>
        <p:sp>
          <p:nvSpPr>
            <p:cNvPr id="29" name="Oval 28"/>
            <p:cNvSpPr/>
            <p:nvPr/>
          </p:nvSpPr>
          <p:spPr>
            <a:xfrm>
              <a:off x="13535329" y="2997618"/>
              <a:ext cx="5951858" cy="595185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v</a:t>
              </a:r>
            </a:p>
          </p:txBody>
        </p:sp>
        <p:sp>
          <p:nvSpPr>
            <p:cNvPr id="30" name="Rectangle 29"/>
            <p:cNvSpPr/>
            <p:nvPr/>
          </p:nvSpPr>
          <p:spPr>
            <a:xfrm>
              <a:off x="14012517" y="6300902"/>
              <a:ext cx="5043666" cy="1730923"/>
            </a:xfrm>
            <a:prstGeom prst="rect">
              <a:avLst/>
            </a:prstGeom>
          </p:spPr>
          <p:txBody>
            <a:bodyPr wrap="square">
              <a:spAutoFit/>
            </a:bodyPr>
            <a:lstStyle/>
            <a:p>
              <a:pPr algn="ctr">
                <a:lnSpc>
                  <a:spcPct val="80000"/>
                </a:lnSpc>
              </a:pPr>
              <a:r>
                <a:rPr lang="en-GB" sz="4400" b="1" dirty="0">
                  <a:solidFill>
                    <a:srgbClr val="333E47"/>
                  </a:solidFill>
                </a:rPr>
                <a:t>Grow </a:t>
              </a:r>
              <a:br>
                <a:rPr lang="en-GB" sz="4400" b="1" dirty="0">
                  <a:solidFill>
                    <a:srgbClr val="263039"/>
                  </a:solidFill>
                </a:rPr>
              </a:br>
              <a:r>
                <a:rPr lang="en-GB" sz="4400" b="1" dirty="0">
                  <a:solidFill>
                    <a:srgbClr val="16C3C0"/>
                  </a:solidFill>
                </a:rPr>
                <a:t>careers</a:t>
              </a:r>
            </a:p>
            <a:p>
              <a:pPr algn="ctr">
                <a:lnSpc>
                  <a:spcPct val="80000"/>
                </a:lnSpc>
              </a:pPr>
              <a:r>
                <a:rPr lang="en-GB" sz="4400" b="1" dirty="0">
                  <a:solidFill>
                    <a:srgbClr val="16C3C0"/>
                  </a:solidFill>
                </a:rPr>
                <a:t>of A-players</a:t>
              </a:r>
              <a:endParaRPr lang="en-US" sz="4400" b="1" dirty="0">
                <a:solidFill>
                  <a:srgbClr val="16C3C0"/>
                </a:solidFill>
              </a:endParaRPr>
            </a:p>
          </p:txBody>
        </p:sp>
        <p:pic>
          <p:nvPicPr>
            <p:cNvPr id="31" name="Picture 30" descr="icons_grow.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475454" y="4009729"/>
              <a:ext cx="2071609" cy="1973214"/>
            </a:xfrm>
            <a:prstGeom prst="rect">
              <a:avLst/>
            </a:prstGeom>
          </p:spPr>
        </p:pic>
      </p:grpSp>
      <p:pic>
        <p:nvPicPr>
          <p:cNvPr id="32" name="Picture 31"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2192" y="10227900"/>
            <a:ext cx="776790" cy="756127"/>
          </a:xfrm>
          <a:prstGeom prst="rect">
            <a:avLst/>
          </a:prstGeom>
        </p:spPr>
      </p:pic>
      <p:pic>
        <p:nvPicPr>
          <p:cNvPr id="20" name="Picture 19">
            <a:extLst>
              <a:ext uri="{FF2B5EF4-FFF2-40B4-BE49-F238E27FC236}">
                <a16:creationId xmlns:a16="http://schemas.microsoft.com/office/drawing/2014/main" id="{6FE825D1-5564-45EE-A000-C0CC1F5815E8}"/>
              </a:ext>
            </a:extLst>
          </p:cNvPr>
          <p:cNvPicPr>
            <a:picLocks noChangeAspect="1"/>
          </p:cNvPicPr>
          <p:nvPr/>
        </p:nvPicPr>
        <p:blipFill rotWithShape="1">
          <a:blip r:embed="rId7">
            <a:clrChange>
              <a:clrFrom>
                <a:srgbClr val="000000">
                  <a:alpha val="0"/>
                </a:srgbClr>
              </a:clrFrom>
              <a:clrTo>
                <a:srgbClr val="000000">
                  <a:alpha val="0"/>
                </a:srgbClr>
              </a:clrTo>
            </a:clrChange>
            <a:biLevel thresh="25000"/>
            <a:extLst>
              <a:ext uri="{28A0092B-C50C-407E-A947-70E740481C1C}">
                <a14:useLocalDpi xmlns:a14="http://schemas.microsoft.com/office/drawing/2010/main" val="0"/>
              </a:ext>
            </a:extLst>
          </a:blip>
          <a:srcRect l="27474" b="28026"/>
          <a:stretch/>
        </p:blipFill>
        <p:spPr>
          <a:xfrm>
            <a:off x="1636559" y="8689585"/>
            <a:ext cx="3098897" cy="1194497"/>
          </a:xfrm>
          <a:prstGeom prst="rect">
            <a:avLst/>
          </a:prstGeom>
        </p:spPr>
      </p:pic>
    </p:spTree>
    <p:extLst>
      <p:ext uri="{BB962C8B-B14F-4D97-AF65-F5344CB8AC3E}">
        <p14:creationId xmlns:p14="http://schemas.microsoft.com/office/powerpoint/2010/main" val="298124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fld id="{86CB4B4D-7CA3-9044-876B-883B54F8677D}" type="slidenum">
              <a:rPr lang="uk-UA" smtClean="0">
                <a:latin typeface="Calibri"/>
                <a:ea typeface="Calibri"/>
                <a:cs typeface="Calibri"/>
              </a:rPr>
              <a:pPr/>
              <a:t>23</a:t>
            </a:fld>
            <a:endParaRPr lang="uk-UA" dirty="0">
              <a:latin typeface="Calibri"/>
              <a:ea typeface="Calibri"/>
              <a:cs typeface="Calibri"/>
            </a:endParaRPr>
          </a:p>
        </p:txBody>
      </p:sp>
      <p:pic>
        <p:nvPicPr>
          <p:cNvPr id="3" name="Picture 2" descr="iStock-155095663.jpg"/>
          <p:cNvPicPr>
            <a:picLocks noChangeAspect="1"/>
          </p:cNvPicPr>
          <p:nvPr/>
        </p:nvPicPr>
        <p:blipFill rotWithShape="1">
          <a:blip r:embed="rId3" cstate="print">
            <a:extLst>
              <a:ext uri="{28A0092B-C50C-407E-A947-70E740481C1C}">
                <a14:useLocalDpi xmlns:a14="http://schemas.microsoft.com/office/drawing/2010/main" val="0"/>
              </a:ext>
            </a:extLst>
          </a:blip>
          <a:srcRect b="15619"/>
          <a:stretch/>
        </p:blipFill>
        <p:spPr>
          <a:xfrm>
            <a:off x="0" y="-1"/>
            <a:ext cx="20104100" cy="11309351"/>
          </a:xfrm>
          <a:prstGeom prst="rect">
            <a:avLst/>
          </a:prstGeom>
        </p:spPr>
      </p:pic>
      <p:sp>
        <p:nvSpPr>
          <p:cNvPr id="4" name="Rectangle 3"/>
          <p:cNvSpPr/>
          <p:nvPr/>
        </p:nvSpPr>
        <p:spPr>
          <a:xfrm>
            <a:off x="3222836" y="4699813"/>
            <a:ext cx="4986337" cy="2800767"/>
          </a:xfrm>
          <a:prstGeom prst="rect">
            <a:avLst/>
          </a:prstGeom>
        </p:spPr>
        <p:txBody>
          <a:bodyPr wrap="square">
            <a:spAutoFit/>
          </a:bodyPr>
          <a:lstStyle/>
          <a:p>
            <a:r>
              <a:rPr lang="en-US" sz="4400" b="1" dirty="0">
                <a:solidFill>
                  <a:srgbClr val="FFFFFF"/>
                </a:solidFill>
              </a:rPr>
              <a:t>Like a sharp jacket, careers should be </a:t>
            </a:r>
            <a:r>
              <a:rPr lang="en-US" sz="4400" b="1" dirty="0">
                <a:solidFill>
                  <a:srgbClr val="F7BE0B"/>
                </a:solidFill>
              </a:rPr>
              <a:t>made to measure</a:t>
            </a:r>
            <a:r>
              <a:rPr lang="en-US" sz="4400" b="1" dirty="0">
                <a:solidFill>
                  <a:srgbClr val="FFFFFF"/>
                </a:solidFill>
              </a:rPr>
              <a:t>. </a:t>
            </a:r>
          </a:p>
          <a:p>
            <a:endParaRPr lang="en-US" sz="4400" b="1" dirty="0">
              <a:solidFill>
                <a:srgbClr val="FFFFFF"/>
              </a:solidFill>
            </a:endParaRPr>
          </a:p>
        </p:txBody>
      </p:sp>
      <p:pic>
        <p:nvPicPr>
          <p:cNvPr id="5" name="Picture 4"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192" y="10227900"/>
            <a:ext cx="776790" cy="756127"/>
          </a:xfrm>
          <a:prstGeom prst="rect">
            <a:avLst/>
          </a:prstGeom>
        </p:spPr>
      </p:pic>
    </p:spTree>
    <p:extLst>
      <p:ext uri="{BB962C8B-B14F-4D97-AF65-F5344CB8AC3E}">
        <p14:creationId xmlns:p14="http://schemas.microsoft.com/office/powerpoint/2010/main" val="112074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hape 924"/>
          <p:cNvSpPr/>
          <p:nvPr/>
        </p:nvSpPr>
        <p:spPr>
          <a:xfrm>
            <a:off x="0" y="0"/>
            <a:ext cx="20104100" cy="11309350"/>
          </a:xfrm>
          <a:prstGeom prst="rect">
            <a:avLst/>
          </a:prstGeom>
          <a:solidFill>
            <a:srgbClr val="452178"/>
          </a:solidFill>
          <a:ln w="12700">
            <a:miter lim="400000"/>
          </a:ln>
        </p:spPr>
        <p:txBody>
          <a:bodyPr lIns="45462" tIns="45462" rIns="45462" bIns="45462" anchor="ctr"/>
          <a:lstStyle/>
          <a:p>
            <a:pPr hangingPunct="0">
              <a:defRPr sz="4000"/>
            </a:pPr>
            <a:endParaRPr sz="3900" kern="0" dirty="0">
              <a:solidFill>
                <a:srgbClr val="000000"/>
              </a:solidFill>
              <a:latin typeface="Calibri"/>
              <a:cs typeface="Calibri"/>
              <a:sym typeface="Calibri"/>
            </a:endParaRPr>
          </a:p>
        </p:txBody>
      </p:sp>
      <p:sp>
        <p:nvSpPr>
          <p:cNvPr id="927" name="Shape 927"/>
          <p:cNvSpPr/>
          <p:nvPr/>
        </p:nvSpPr>
        <p:spPr>
          <a:xfrm>
            <a:off x="10508818" y="4350672"/>
            <a:ext cx="92321" cy="1499713"/>
          </a:xfrm>
          <a:prstGeom prst="rect">
            <a:avLst/>
          </a:prstGeom>
          <a:ln w="12700">
            <a:miter lim="400000"/>
          </a:ln>
          <a:extLst>
            <a:ext uri="{C572A759-6A51-4108-AA02-DFA0A04FC94B}">
              <ma14:wrappingTextBoxFlag xmlns:ma14="http://schemas.microsoft.com/office/mac/drawingml/2011/main" xmlns="" val="1"/>
            </a:ext>
          </a:extLst>
        </p:spPr>
        <p:txBody>
          <a:bodyPr wrap="none" lIns="45668" tIns="45670" rIns="45668" bIns="45670">
            <a:spAutoFit/>
          </a:bodyPr>
          <a:lstStyle/>
          <a:p>
            <a:pPr marR="456674" algn="r" defTabSz="456674" hangingPunct="0">
              <a:lnSpc>
                <a:spcPct val="90000"/>
              </a:lnSpc>
              <a:defRPr sz="10000" b="1">
                <a:solidFill>
                  <a:srgbClr val="535353"/>
                </a:solidFill>
              </a:defRPr>
            </a:pPr>
            <a:endParaRPr sz="10000" b="1" kern="0" dirty="0">
              <a:solidFill>
                <a:srgbClr val="FFFFFF"/>
              </a:solidFill>
              <a:latin typeface="Calibri"/>
              <a:cs typeface="Calibri"/>
              <a:sym typeface="Calibri"/>
            </a:endParaRPr>
          </a:p>
        </p:txBody>
      </p:sp>
      <p:sp>
        <p:nvSpPr>
          <p:cNvPr id="5" name="Shape 886"/>
          <p:cNvSpPr/>
          <p:nvPr/>
        </p:nvSpPr>
        <p:spPr>
          <a:xfrm>
            <a:off x="7483760" y="2835134"/>
            <a:ext cx="11475098" cy="5965123"/>
          </a:xfrm>
          <a:prstGeom prst="roundRect">
            <a:avLst>
              <a:gd name="adj" fmla="val 7908"/>
            </a:avLst>
          </a:prstGeom>
          <a:solidFill>
            <a:srgbClr val="FFFFFF"/>
          </a:solidFill>
          <a:ln w="12700">
            <a:miter lim="400000"/>
          </a:ln>
          <a:effectLst>
            <a:outerShdw blurRad="38100" dist="23000" dir="5400000" rotWithShape="0">
              <a:srgbClr val="000000">
                <a:alpha val="35000"/>
              </a:srgbClr>
            </a:outerShdw>
          </a:effectLst>
        </p:spPr>
        <p:txBody>
          <a:bodyPr lIns="45670" tIns="45672" rIns="45670" bIns="45672" anchor="ctr"/>
          <a:lstStyle/>
          <a:p>
            <a:pPr>
              <a:spcBef>
                <a:spcPts val="1800"/>
              </a:spcBef>
              <a:defRPr sz="3600">
                <a:solidFill>
                  <a:srgbClr val="333E47"/>
                </a:solidFill>
              </a:defRPr>
            </a:pPr>
            <a:endParaRPr dirty="0"/>
          </a:p>
        </p:txBody>
      </p:sp>
      <p:sp>
        <p:nvSpPr>
          <p:cNvPr id="7" name="object 3"/>
          <p:cNvSpPr txBox="1">
            <a:spLocks/>
          </p:cNvSpPr>
          <p:nvPr/>
        </p:nvSpPr>
        <p:spPr>
          <a:xfrm>
            <a:off x="720262" y="659802"/>
            <a:ext cx="18177338" cy="766518"/>
          </a:xfrm>
          <a:prstGeom prst="rect">
            <a:avLst/>
          </a:prstGeom>
        </p:spPr>
        <p:txBody>
          <a:bodyPr vert="horz" wrap="square" lIns="0" tIns="0" rIns="0" bIns="0" rtlCol="0">
            <a:spAutoFit/>
          </a:bodyPr>
          <a:lstStyle>
            <a:lvl1pPr>
              <a:defRPr b="1">
                <a:latin typeface="+mj-lt"/>
                <a:ea typeface="+mj-ea"/>
                <a:cs typeface="+mj-cs"/>
              </a:defRPr>
            </a:lvl1pPr>
          </a:lstStyle>
          <a:p>
            <a:pPr marL="12696" marR="5080">
              <a:lnSpc>
                <a:spcPts val="5748"/>
              </a:lnSpc>
            </a:pPr>
            <a:r>
              <a:rPr lang="en-GB" sz="5900" spc="-149" dirty="0">
                <a:solidFill>
                  <a:srgbClr val="FFFFFF"/>
                </a:solidFill>
              </a:rPr>
              <a:t>Help Your A-players grow in their </a:t>
            </a:r>
            <a:r>
              <a:rPr lang="en-GB" sz="5900" spc="-149" dirty="0">
                <a:solidFill>
                  <a:schemeClr val="bg1"/>
                </a:solidFill>
              </a:rPr>
              <a:t>career</a:t>
            </a:r>
          </a:p>
        </p:txBody>
      </p:sp>
      <p:sp>
        <p:nvSpPr>
          <p:cNvPr id="8" name="Rectangle 7"/>
          <p:cNvSpPr/>
          <p:nvPr/>
        </p:nvSpPr>
        <p:spPr>
          <a:xfrm>
            <a:off x="8382000" y="3285788"/>
            <a:ext cx="9779000" cy="5970768"/>
          </a:xfrm>
          <a:prstGeom prst="rect">
            <a:avLst/>
          </a:prstGeom>
        </p:spPr>
        <p:txBody>
          <a:bodyPr wrap="square" lIns="91327" tIns="45672" rIns="91327" bIns="45672">
            <a:spAutoFit/>
          </a:bodyPr>
          <a:lstStyle/>
          <a:p>
            <a:pPr>
              <a:lnSpc>
                <a:spcPct val="150000"/>
              </a:lnSpc>
            </a:pPr>
            <a:r>
              <a:rPr lang="en-GB" sz="4200" b="1" dirty="0">
                <a:solidFill>
                  <a:srgbClr val="263039"/>
                </a:solidFill>
              </a:rPr>
              <a:t>Encourage &amp; take a chance.</a:t>
            </a:r>
          </a:p>
          <a:p>
            <a:pPr>
              <a:lnSpc>
                <a:spcPct val="150000"/>
              </a:lnSpc>
            </a:pPr>
            <a:r>
              <a:rPr lang="en-US" sz="3600" dirty="0"/>
              <a:t>Give people opportunities &amp; stretch projects. Get them out of their comfort zone, especially in their areas of strength. Greater complexity, bigger remit, more critical work.</a:t>
            </a:r>
          </a:p>
          <a:p>
            <a:pPr>
              <a:lnSpc>
                <a:spcPct val="150000"/>
              </a:lnSpc>
            </a:pPr>
            <a:endParaRPr lang="en-US" sz="4200" b="1" dirty="0">
              <a:solidFill>
                <a:srgbClr val="263039"/>
              </a:solidFill>
            </a:endParaRPr>
          </a:p>
          <a:p>
            <a:endParaRPr lang="en-US" sz="4000" b="1" dirty="0">
              <a:solidFill>
                <a:srgbClr val="263039"/>
              </a:solidFill>
            </a:endParaRPr>
          </a:p>
        </p:txBody>
      </p:sp>
      <p:grpSp>
        <p:nvGrpSpPr>
          <p:cNvPr id="9" name="Group 8"/>
          <p:cNvGrpSpPr/>
          <p:nvPr/>
        </p:nvGrpSpPr>
        <p:grpSpPr>
          <a:xfrm>
            <a:off x="890187" y="2780218"/>
            <a:ext cx="5951858" cy="5951858"/>
            <a:chOff x="13535329" y="2997618"/>
            <a:chExt cx="5951858" cy="5951858"/>
          </a:xfrm>
        </p:grpSpPr>
        <p:sp>
          <p:nvSpPr>
            <p:cNvPr id="10" name="Oval 9"/>
            <p:cNvSpPr/>
            <p:nvPr/>
          </p:nvSpPr>
          <p:spPr>
            <a:xfrm>
              <a:off x="13535329" y="2997618"/>
              <a:ext cx="5951858" cy="595185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v</a:t>
              </a:r>
            </a:p>
          </p:txBody>
        </p:sp>
        <p:sp>
          <p:nvSpPr>
            <p:cNvPr id="11" name="Rectangle 10"/>
            <p:cNvSpPr/>
            <p:nvPr/>
          </p:nvSpPr>
          <p:spPr>
            <a:xfrm>
              <a:off x="13989425" y="6387333"/>
              <a:ext cx="5043666" cy="1730923"/>
            </a:xfrm>
            <a:prstGeom prst="rect">
              <a:avLst/>
            </a:prstGeom>
          </p:spPr>
          <p:txBody>
            <a:bodyPr wrap="square">
              <a:spAutoFit/>
            </a:bodyPr>
            <a:lstStyle/>
            <a:p>
              <a:pPr algn="ctr">
                <a:lnSpc>
                  <a:spcPct val="80000"/>
                </a:lnSpc>
              </a:pPr>
              <a:r>
                <a:rPr lang="en-GB" sz="4400" b="1" dirty="0">
                  <a:solidFill>
                    <a:srgbClr val="333E47"/>
                  </a:solidFill>
                </a:rPr>
                <a:t>Grow </a:t>
              </a:r>
              <a:br>
                <a:rPr lang="en-GB" sz="4400" b="1" dirty="0">
                  <a:solidFill>
                    <a:srgbClr val="333E47"/>
                  </a:solidFill>
                </a:rPr>
              </a:br>
              <a:r>
                <a:rPr lang="en-GB" sz="4400" b="1" dirty="0">
                  <a:solidFill>
                    <a:srgbClr val="263039"/>
                  </a:solidFill>
                </a:rPr>
                <a:t> </a:t>
              </a:r>
              <a:r>
                <a:rPr lang="en-GB" sz="4400" b="1" dirty="0">
                  <a:solidFill>
                    <a:srgbClr val="16C3C0"/>
                  </a:solidFill>
                </a:rPr>
                <a:t>careers</a:t>
              </a:r>
            </a:p>
            <a:p>
              <a:pPr algn="ctr">
                <a:lnSpc>
                  <a:spcPct val="80000"/>
                </a:lnSpc>
              </a:pPr>
              <a:r>
                <a:rPr lang="en-GB" sz="4400" b="1" dirty="0">
                  <a:solidFill>
                    <a:srgbClr val="16C3C0"/>
                  </a:solidFill>
                </a:rPr>
                <a:t>of A-players</a:t>
              </a:r>
              <a:endParaRPr lang="en-US" sz="4400" b="1" dirty="0">
                <a:solidFill>
                  <a:srgbClr val="16C3C0"/>
                </a:solidFill>
              </a:endParaRPr>
            </a:p>
          </p:txBody>
        </p:sp>
        <p:pic>
          <p:nvPicPr>
            <p:cNvPr id="12" name="Picture 11" descr="icons_grow.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75454" y="3980700"/>
              <a:ext cx="2071609" cy="1973214"/>
            </a:xfrm>
            <a:prstGeom prst="rect">
              <a:avLst/>
            </a:prstGeom>
          </p:spPr>
        </p:pic>
      </p:grpSp>
      <p:pic>
        <p:nvPicPr>
          <p:cNvPr id="14" name="Picture 13"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192" y="10227900"/>
            <a:ext cx="776790" cy="756127"/>
          </a:xfrm>
          <a:prstGeom prst="rect">
            <a:avLst/>
          </a:prstGeom>
        </p:spPr>
      </p:pic>
    </p:spTree>
    <p:extLst>
      <p:ext uri="{BB962C8B-B14F-4D97-AF65-F5344CB8AC3E}">
        <p14:creationId xmlns:p14="http://schemas.microsoft.com/office/powerpoint/2010/main" val="252381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hape 924"/>
          <p:cNvSpPr/>
          <p:nvPr/>
        </p:nvSpPr>
        <p:spPr>
          <a:xfrm>
            <a:off x="0" y="0"/>
            <a:ext cx="20104100" cy="11309350"/>
          </a:xfrm>
          <a:prstGeom prst="rect">
            <a:avLst/>
          </a:prstGeom>
          <a:solidFill>
            <a:srgbClr val="452178"/>
          </a:solidFill>
          <a:ln w="12700">
            <a:miter lim="400000"/>
          </a:ln>
        </p:spPr>
        <p:txBody>
          <a:bodyPr lIns="45462" tIns="45462" rIns="45462" bIns="45462" anchor="ctr"/>
          <a:lstStyle/>
          <a:p>
            <a:pPr hangingPunct="0">
              <a:defRPr sz="4000"/>
            </a:pPr>
            <a:endParaRPr sz="3900" kern="0" dirty="0">
              <a:solidFill>
                <a:srgbClr val="000000"/>
              </a:solidFill>
              <a:latin typeface="Calibri"/>
              <a:cs typeface="Calibri"/>
              <a:sym typeface="Calibri"/>
            </a:endParaRPr>
          </a:p>
        </p:txBody>
      </p:sp>
      <p:sp>
        <p:nvSpPr>
          <p:cNvPr id="927" name="Shape 927"/>
          <p:cNvSpPr/>
          <p:nvPr/>
        </p:nvSpPr>
        <p:spPr>
          <a:xfrm>
            <a:off x="10508818" y="4350672"/>
            <a:ext cx="92321" cy="1499713"/>
          </a:xfrm>
          <a:prstGeom prst="rect">
            <a:avLst/>
          </a:prstGeom>
          <a:ln w="12700">
            <a:miter lim="400000"/>
          </a:ln>
          <a:extLst>
            <a:ext uri="{C572A759-6A51-4108-AA02-DFA0A04FC94B}">
              <ma14:wrappingTextBoxFlag xmlns:ma14="http://schemas.microsoft.com/office/mac/drawingml/2011/main" xmlns="" val="1"/>
            </a:ext>
          </a:extLst>
        </p:spPr>
        <p:txBody>
          <a:bodyPr wrap="none" lIns="45668" tIns="45670" rIns="45668" bIns="45670">
            <a:spAutoFit/>
          </a:bodyPr>
          <a:lstStyle/>
          <a:p>
            <a:pPr marR="456674" algn="r" defTabSz="456674" hangingPunct="0">
              <a:lnSpc>
                <a:spcPct val="90000"/>
              </a:lnSpc>
              <a:defRPr sz="10000" b="1">
                <a:solidFill>
                  <a:srgbClr val="535353"/>
                </a:solidFill>
              </a:defRPr>
            </a:pPr>
            <a:endParaRPr sz="10000" b="1" kern="0" dirty="0">
              <a:solidFill>
                <a:srgbClr val="FFFFFF"/>
              </a:solidFill>
              <a:latin typeface="Calibri"/>
              <a:cs typeface="Calibri"/>
              <a:sym typeface="Calibri"/>
            </a:endParaRPr>
          </a:p>
        </p:txBody>
      </p:sp>
      <p:sp>
        <p:nvSpPr>
          <p:cNvPr id="5" name="Shape 886"/>
          <p:cNvSpPr/>
          <p:nvPr/>
        </p:nvSpPr>
        <p:spPr>
          <a:xfrm>
            <a:off x="7483760" y="2835134"/>
            <a:ext cx="11475098" cy="5965123"/>
          </a:xfrm>
          <a:prstGeom prst="roundRect">
            <a:avLst>
              <a:gd name="adj" fmla="val 7908"/>
            </a:avLst>
          </a:prstGeom>
          <a:solidFill>
            <a:srgbClr val="FFFFFF"/>
          </a:solidFill>
          <a:ln w="12700">
            <a:miter lim="400000"/>
          </a:ln>
          <a:effectLst>
            <a:outerShdw blurRad="38100" dist="23000" dir="5400000" rotWithShape="0">
              <a:srgbClr val="000000">
                <a:alpha val="35000"/>
              </a:srgbClr>
            </a:outerShdw>
          </a:effectLst>
        </p:spPr>
        <p:txBody>
          <a:bodyPr lIns="45670" tIns="45672" rIns="45670" bIns="45672" anchor="ctr"/>
          <a:lstStyle/>
          <a:p>
            <a:pPr>
              <a:spcBef>
                <a:spcPts val="1800"/>
              </a:spcBef>
              <a:defRPr sz="3600">
                <a:solidFill>
                  <a:srgbClr val="333E47"/>
                </a:solidFill>
              </a:defRPr>
            </a:pPr>
            <a:endParaRPr dirty="0"/>
          </a:p>
        </p:txBody>
      </p:sp>
      <p:sp>
        <p:nvSpPr>
          <p:cNvPr id="7" name="object 3"/>
          <p:cNvSpPr txBox="1">
            <a:spLocks/>
          </p:cNvSpPr>
          <p:nvPr/>
        </p:nvSpPr>
        <p:spPr>
          <a:xfrm>
            <a:off x="720262" y="659802"/>
            <a:ext cx="18177338" cy="766518"/>
          </a:xfrm>
          <a:prstGeom prst="rect">
            <a:avLst/>
          </a:prstGeom>
        </p:spPr>
        <p:txBody>
          <a:bodyPr vert="horz" wrap="square" lIns="0" tIns="0" rIns="0" bIns="0" rtlCol="0">
            <a:spAutoFit/>
          </a:bodyPr>
          <a:lstStyle>
            <a:lvl1pPr>
              <a:defRPr b="1">
                <a:latin typeface="+mj-lt"/>
                <a:ea typeface="+mj-ea"/>
                <a:cs typeface="+mj-cs"/>
              </a:defRPr>
            </a:lvl1pPr>
          </a:lstStyle>
          <a:p>
            <a:pPr marL="12696" marR="5080">
              <a:lnSpc>
                <a:spcPts val="5748"/>
              </a:lnSpc>
            </a:pPr>
            <a:r>
              <a:rPr lang="en-GB" sz="5900" spc="-149" dirty="0">
                <a:solidFill>
                  <a:srgbClr val="FFFFFF"/>
                </a:solidFill>
              </a:rPr>
              <a:t>Help Your A-players grow in their </a:t>
            </a:r>
            <a:r>
              <a:rPr lang="en-GB" sz="5900" spc="-149" dirty="0">
                <a:solidFill>
                  <a:schemeClr val="bg1"/>
                </a:solidFill>
              </a:rPr>
              <a:t>career</a:t>
            </a:r>
          </a:p>
        </p:txBody>
      </p:sp>
      <p:sp>
        <p:nvSpPr>
          <p:cNvPr id="8" name="Rectangle 7"/>
          <p:cNvSpPr/>
          <p:nvPr/>
        </p:nvSpPr>
        <p:spPr>
          <a:xfrm>
            <a:off x="8382000" y="3285788"/>
            <a:ext cx="9779000" cy="5832269"/>
          </a:xfrm>
          <a:prstGeom prst="rect">
            <a:avLst/>
          </a:prstGeom>
        </p:spPr>
        <p:txBody>
          <a:bodyPr wrap="square" lIns="91327" tIns="45672" rIns="91327" bIns="45672">
            <a:spAutoFit/>
          </a:bodyPr>
          <a:lstStyle/>
          <a:p>
            <a:pPr>
              <a:lnSpc>
                <a:spcPct val="150000"/>
              </a:lnSpc>
            </a:pPr>
            <a:r>
              <a:rPr lang="en-GB" sz="4200" b="1" dirty="0">
                <a:solidFill>
                  <a:srgbClr val="263039"/>
                </a:solidFill>
              </a:rPr>
              <a:t>Delegate.</a:t>
            </a:r>
            <a:endParaRPr lang="en-US" sz="4200" b="1" dirty="0">
              <a:solidFill>
                <a:srgbClr val="263039"/>
              </a:solidFill>
            </a:endParaRPr>
          </a:p>
          <a:p>
            <a:pPr>
              <a:lnSpc>
                <a:spcPct val="150000"/>
              </a:lnSpc>
            </a:pPr>
            <a:r>
              <a:rPr lang="en-US" sz="3600" dirty="0"/>
              <a:t>It's one of the most effective ways to give people new responsibilities &amp; build their confidence. Remember that there is more than one way of getting things done; it doesn't have to be a mirror image of how You did it.</a:t>
            </a:r>
            <a:endParaRPr lang="en-US" sz="4200" b="1" dirty="0">
              <a:solidFill>
                <a:srgbClr val="263039"/>
              </a:solidFill>
            </a:endParaRPr>
          </a:p>
          <a:p>
            <a:endParaRPr lang="en-US" sz="4000" b="1" dirty="0">
              <a:solidFill>
                <a:srgbClr val="263039"/>
              </a:solidFill>
            </a:endParaRPr>
          </a:p>
        </p:txBody>
      </p:sp>
      <p:grpSp>
        <p:nvGrpSpPr>
          <p:cNvPr id="9" name="Group 8"/>
          <p:cNvGrpSpPr/>
          <p:nvPr/>
        </p:nvGrpSpPr>
        <p:grpSpPr>
          <a:xfrm>
            <a:off x="890187" y="2780218"/>
            <a:ext cx="5951858" cy="5951858"/>
            <a:chOff x="13535329" y="2997618"/>
            <a:chExt cx="5951858" cy="5951858"/>
          </a:xfrm>
        </p:grpSpPr>
        <p:sp>
          <p:nvSpPr>
            <p:cNvPr id="10" name="Oval 9"/>
            <p:cNvSpPr/>
            <p:nvPr/>
          </p:nvSpPr>
          <p:spPr>
            <a:xfrm>
              <a:off x="13535329" y="2997618"/>
              <a:ext cx="5951858" cy="595185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v</a:t>
              </a:r>
            </a:p>
          </p:txBody>
        </p:sp>
        <p:sp>
          <p:nvSpPr>
            <p:cNvPr id="11" name="Rectangle 10"/>
            <p:cNvSpPr/>
            <p:nvPr/>
          </p:nvSpPr>
          <p:spPr>
            <a:xfrm>
              <a:off x="13989425" y="6387333"/>
              <a:ext cx="5043666" cy="1730923"/>
            </a:xfrm>
            <a:prstGeom prst="rect">
              <a:avLst/>
            </a:prstGeom>
          </p:spPr>
          <p:txBody>
            <a:bodyPr wrap="square">
              <a:spAutoFit/>
            </a:bodyPr>
            <a:lstStyle/>
            <a:p>
              <a:pPr algn="ctr">
                <a:lnSpc>
                  <a:spcPct val="80000"/>
                </a:lnSpc>
              </a:pPr>
              <a:r>
                <a:rPr lang="en-GB" sz="4400" b="1" dirty="0">
                  <a:solidFill>
                    <a:srgbClr val="333E47"/>
                  </a:solidFill>
                </a:rPr>
                <a:t>Grow </a:t>
              </a:r>
              <a:br>
                <a:rPr lang="en-GB" sz="4400" b="1" dirty="0">
                  <a:solidFill>
                    <a:srgbClr val="333E47"/>
                  </a:solidFill>
                </a:rPr>
              </a:br>
              <a:r>
                <a:rPr lang="en-GB" sz="4400" b="1" dirty="0">
                  <a:solidFill>
                    <a:srgbClr val="263039"/>
                  </a:solidFill>
                </a:rPr>
                <a:t> </a:t>
              </a:r>
              <a:r>
                <a:rPr lang="en-GB" sz="4400" b="1" dirty="0">
                  <a:solidFill>
                    <a:srgbClr val="16C3C0"/>
                  </a:solidFill>
                </a:rPr>
                <a:t>careers</a:t>
              </a:r>
            </a:p>
            <a:p>
              <a:pPr algn="ctr">
                <a:lnSpc>
                  <a:spcPct val="80000"/>
                </a:lnSpc>
              </a:pPr>
              <a:r>
                <a:rPr lang="en-GB" sz="4400" b="1" dirty="0">
                  <a:solidFill>
                    <a:srgbClr val="16C3C0"/>
                  </a:solidFill>
                </a:rPr>
                <a:t>of A-players</a:t>
              </a:r>
              <a:endParaRPr lang="en-US" sz="4400" b="1" dirty="0">
                <a:solidFill>
                  <a:srgbClr val="16C3C0"/>
                </a:solidFill>
              </a:endParaRPr>
            </a:p>
          </p:txBody>
        </p:sp>
        <p:pic>
          <p:nvPicPr>
            <p:cNvPr id="12" name="Picture 11" descr="icons_grow.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75454" y="3980700"/>
              <a:ext cx="2071609" cy="1973214"/>
            </a:xfrm>
            <a:prstGeom prst="rect">
              <a:avLst/>
            </a:prstGeom>
          </p:spPr>
        </p:pic>
      </p:grpSp>
      <p:pic>
        <p:nvPicPr>
          <p:cNvPr id="14" name="Picture 13"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192" y="10227900"/>
            <a:ext cx="776790" cy="756127"/>
          </a:xfrm>
          <a:prstGeom prst="rect">
            <a:avLst/>
          </a:prstGeom>
        </p:spPr>
      </p:pic>
    </p:spTree>
    <p:extLst>
      <p:ext uri="{BB962C8B-B14F-4D97-AF65-F5344CB8AC3E}">
        <p14:creationId xmlns:p14="http://schemas.microsoft.com/office/powerpoint/2010/main" val="2353526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hape 924"/>
          <p:cNvSpPr/>
          <p:nvPr/>
        </p:nvSpPr>
        <p:spPr>
          <a:xfrm>
            <a:off x="0" y="0"/>
            <a:ext cx="20104100" cy="11309350"/>
          </a:xfrm>
          <a:prstGeom prst="rect">
            <a:avLst/>
          </a:prstGeom>
          <a:solidFill>
            <a:srgbClr val="452178"/>
          </a:solidFill>
          <a:ln w="12700">
            <a:miter lim="400000"/>
          </a:ln>
        </p:spPr>
        <p:txBody>
          <a:bodyPr lIns="45462" tIns="45462" rIns="45462" bIns="45462" anchor="ctr"/>
          <a:lstStyle/>
          <a:p>
            <a:pPr hangingPunct="0">
              <a:defRPr sz="4000"/>
            </a:pPr>
            <a:endParaRPr sz="3900" kern="0" dirty="0">
              <a:solidFill>
                <a:srgbClr val="000000"/>
              </a:solidFill>
              <a:latin typeface="Calibri"/>
              <a:cs typeface="Calibri"/>
              <a:sym typeface="Calibri"/>
            </a:endParaRPr>
          </a:p>
        </p:txBody>
      </p:sp>
      <p:sp>
        <p:nvSpPr>
          <p:cNvPr id="927" name="Shape 927"/>
          <p:cNvSpPr/>
          <p:nvPr/>
        </p:nvSpPr>
        <p:spPr>
          <a:xfrm>
            <a:off x="10508818" y="4350672"/>
            <a:ext cx="92321" cy="1499713"/>
          </a:xfrm>
          <a:prstGeom prst="rect">
            <a:avLst/>
          </a:prstGeom>
          <a:ln w="12700">
            <a:miter lim="400000"/>
          </a:ln>
          <a:extLst>
            <a:ext uri="{C572A759-6A51-4108-AA02-DFA0A04FC94B}">
              <ma14:wrappingTextBoxFlag xmlns:ma14="http://schemas.microsoft.com/office/mac/drawingml/2011/main" xmlns="" val="1"/>
            </a:ext>
          </a:extLst>
        </p:spPr>
        <p:txBody>
          <a:bodyPr wrap="none" lIns="45668" tIns="45670" rIns="45668" bIns="45670">
            <a:spAutoFit/>
          </a:bodyPr>
          <a:lstStyle/>
          <a:p>
            <a:pPr marR="456674" algn="r" defTabSz="456674" hangingPunct="0">
              <a:lnSpc>
                <a:spcPct val="90000"/>
              </a:lnSpc>
              <a:defRPr sz="10000" b="1">
                <a:solidFill>
                  <a:srgbClr val="535353"/>
                </a:solidFill>
              </a:defRPr>
            </a:pPr>
            <a:endParaRPr sz="10000" b="1" kern="0" dirty="0">
              <a:solidFill>
                <a:srgbClr val="FFFFFF"/>
              </a:solidFill>
              <a:latin typeface="Calibri"/>
              <a:cs typeface="Calibri"/>
              <a:sym typeface="Calibri"/>
            </a:endParaRPr>
          </a:p>
        </p:txBody>
      </p:sp>
      <p:sp>
        <p:nvSpPr>
          <p:cNvPr id="5" name="Shape 886"/>
          <p:cNvSpPr/>
          <p:nvPr/>
        </p:nvSpPr>
        <p:spPr>
          <a:xfrm>
            <a:off x="7483760" y="2835134"/>
            <a:ext cx="11475098" cy="5965123"/>
          </a:xfrm>
          <a:prstGeom prst="roundRect">
            <a:avLst>
              <a:gd name="adj" fmla="val 7908"/>
            </a:avLst>
          </a:prstGeom>
          <a:solidFill>
            <a:srgbClr val="FFFFFF"/>
          </a:solidFill>
          <a:ln w="12700">
            <a:miter lim="400000"/>
          </a:ln>
          <a:effectLst>
            <a:outerShdw blurRad="38100" dist="23000" dir="5400000" rotWithShape="0">
              <a:srgbClr val="000000">
                <a:alpha val="35000"/>
              </a:srgbClr>
            </a:outerShdw>
          </a:effectLst>
        </p:spPr>
        <p:txBody>
          <a:bodyPr lIns="45670" tIns="45672" rIns="45670" bIns="45672" anchor="ctr"/>
          <a:lstStyle/>
          <a:p>
            <a:pPr>
              <a:spcBef>
                <a:spcPts val="1800"/>
              </a:spcBef>
              <a:defRPr sz="3600">
                <a:solidFill>
                  <a:srgbClr val="333E47"/>
                </a:solidFill>
              </a:defRPr>
            </a:pPr>
            <a:endParaRPr dirty="0"/>
          </a:p>
        </p:txBody>
      </p:sp>
      <p:sp>
        <p:nvSpPr>
          <p:cNvPr id="7" name="object 3"/>
          <p:cNvSpPr txBox="1">
            <a:spLocks/>
          </p:cNvSpPr>
          <p:nvPr/>
        </p:nvSpPr>
        <p:spPr>
          <a:xfrm>
            <a:off x="720262" y="659802"/>
            <a:ext cx="18177338" cy="766518"/>
          </a:xfrm>
          <a:prstGeom prst="rect">
            <a:avLst/>
          </a:prstGeom>
        </p:spPr>
        <p:txBody>
          <a:bodyPr vert="horz" wrap="square" lIns="0" tIns="0" rIns="0" bIns="0" rtlCol="0">
            <a:spAutoFit/>
          </a:bodyPr>
          <a:lstStyle>
            <a:lvl1pPr>
              <a:defRPr b="1">
                <a:latin typeface="+mj-lt"/>
                <a:ea typeface="+mj-ea"/>
                <a:cs typeface="+mj-cs"/>
              </a:defRPr>
            </a:lvl1pPr>
          </a:lstStyle>
          <a:p>
            <a:pPr marL="12696" marR="5080">
              <a:lnSpc>
                <a:spcPts val="5748"/>
              </a:lnSpc>
            </a:pPr>
            <a:r>
              <a:rPr lang="en-GB" sz="5900" spc="-149" dirty="0">
                <a:solidFill>
                  <a:srgbClr val="FFFFFF"/>
                </a:solidFill>
              </a:rPr>
              <a:t>Help Your A-players grow in their </a:t>
            </a:r>
            <a:r>
              <a:rPr lang="en-GB" sz="5900" spc="-149" dirty="0">
                <a:solidFill>
                  <a:schemeClr val="bg1"/>
                </a:solidFill>
              </a:rPr>
              <a:t>career</a:t>
            </a:r>
          </a:p>
        </p:txBody>
      </p:sp>
      <p:sp>
        <p:nvSpPr>
          <p:cNvPr id="8" name="Rectangle 7"/>
          <p:cNvSpPr/>
          <p:nvPr/>
        </p:nvSpPr>
        <p:spPr>
          <a:xfrm>
            <a:off x="8382000" y="3285788"/>
            <a:ext cx="9779000" cy="4170275"/>
          </a:xfrm>
          <a:prstGeom prst="rect">
            <a:avLst/>
          </a:prstGeom>
        </p:spPr>
        <p:txBody>
          <a:bodyPr wrap="square" lIns="91327" tIns="45672" rIns="91327" bIns="45672">
            <a:spAutoFit/>
          </a:bodyPr>
          <a:lstStyle/>
          <a:p>
            <a:pPr>
              <a:lnSpc>
                <a:spcPct val="150000"/>
              </a:lnSpc>
            </a:pPr>
            <a:r>
              <a:rPr lang="en-US" sz="4200" b="1" dirty="0">
                <a:solidFill>
                  <a:srgbClr val="263039"/>
                </a:solidFill>
              </a:rPr>
              <a:t>Make it OK to ask for help</a:t>
            </a:r>
          </a:p>
          <a:p>
            <a:pPr>
              <a:lnSpc>
                <a:spcPct val="150000"/>
              </a:lnSpc>
            </a:pPr>
            <a:r>
              <a:rPr lang="en-US" sz="3600" dirty="0"/>
              <a:t>Remove barriers &amp; let the person know that it's OK to seek support from someone with complementary strengths.”</a:t>
            </a:r>
          </a:p>
          <a:p>
            <a:endParaRPr lang="en-US" sz="4000" b="1" dirty="0">
              <a:solidFill>
                <a:srgbClr val="263039"/>
              </a:solidFill>
            </a:endParaRPr>
          </a:p>
        </p:txBody>
      </p:sp>
      <p:grpSp>
        <p:nvGrpSpPr>
          <p:cNvPr id="9" name="Group 8"/>
          <p:cNvGrpSpPr/>
          <p:nvPr/>
        </p:nvGrpSpPr>
        <p:grpSpPr>
          <a:xfrm>
            <a:off x="890187" y="2780218"/>
            <a:ext cx="5951858" cy="5951858"/>
            <a:chOff x="13535329" y="2997618"/>
            <a:chExt cx="5951858" cy="5951858"/>
          </a:xfrm>
        </p:grpSpPr>
        <p:sp>
          <p:nvSpPr>
            <p:cNvPr id="10" name="Oval 9"/>
            <p:cNvSpPr/>
            <p:nvPr/>
          </p:nvSpPr>
          <p:spPr>
            <a:xfrm>
              <a:off x="13535329" y="2997618"/>
              <a:ext cx="5951858" cy="595185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v</a:t>
              </a:r>
            </a:p>
          </p:txBody>
        </p:sp>
        <p:sp>
          <p:nvSpPr>
            <p:cNvPr id="11" name="Rectangle 10"/>
            <p:cNvSpPr/>
            <p:nvPr/>
          </p:nvSpPr>
          <p:spPr>
            <a:xfrm>
              <a:off x="13989425" y="6387333"/>
              <a:ext cx="5043666" cy="1730923"/>
            </a:xfrm>
            <a:prstGeom prst="rect">
              <a:avLst/>
            </a:prstGeom>
          </p:spPr>
          <p:txBody>
            <a:bodyPr wrap="square">
              <a:spAutoFit/>
            </a:bodyPr>
            <a:lstStyle/>
            <a:p>
              <a:pPr algn="ctr">
                <a:lnSpc>
                  <a:spcPct val="80000"/>
                </a:lnSpc>
              </a:pPr>
              <a:r>
                <a:rPr lang="en-GB" sz="4400" b="1" dirty="0">
                  <a:solidFill>
                    <a:srgbClr val="333E47"/>
                  </a:solidFill>
                </a:rPr>
                <a:t>Grow </a:t>
              </a:r>
              <a:br>
                <a:rPr lang="en-GB" sz="4400" b="1" dirty="0">
                  <a:solidFill>
                    <a:srgbClr val="333E47"/>
                  </a:solidFill>
                </a:rPr>
              </a:br>
              <a:r>
                <a:rPr lang="en-GB" sz="4400" b="1" dirty="0">
                  <a:solidFill>
                    <a:srgbClr val="263039"/>
                  </a:solidFill>
                </a:rPr>
                <a:t> </a:t>
              </a:r>
              <a:r>
                <a:rPr lang="en-GB" sz="4400" b="1" dirty="0">
                  <a:solidFill>
                    <a:srgbClr val="16C3C0"/>
                  </a:solidFill>
                </a:rPr>
                <a:t>careers</a:t>
              </a:r>
            </a:p>
            <a:p>
              <a:pPr algn="ctr">
                <a:lnSpc>
                  <a:spcPct val="80000"/>
                </a:lnSpc>
              </a:pPr>
              <a:r>
                <a:rPr lang="en-GB" sz="4400" b="1" dirty="0">
                  <a:solidFill>
                    <a:srgbClr val="16C3C0"/>
                  </a:solidFill>
                </a:rPr>
                <a:t>of A-players</a:t>
              </a:r>
              <a:endParaRPr lang="en-US" sz="4400" b="1" dirty="0">
                <a:solidFill>
                  <a:srgbClr val="16C3C0"/>
                </a:solidFill>
              </a:endParaRPr>
            </a:p>
          </p:txBody>
        </p:sp>
        <p:pic>
          <p:nvPicPr>
            <p:cNvPr id="12" name="Picture 11" descr="icons_grow.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75454" y="3980700"/>
              <a:ext cx="2071609" cy="1973214"/>
            </a:xfrm>
            <a:prstGeom prst="rect">
              <a:avLst/>
            </a:prstGeom>
          </p:spPr>
        </p:pic>
      </p:grpSp>
      <p:pic>
        <p:nvPicPr>
          <p:cNvPr id="14" name="Picture 13"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192" y="10227900"/>
            <a:ext cx="776790" cy="756127"/>
          </a:xfrm>
          <a:prstGeom prst="rect">
            <a:avLst/>
          </a:prstGeom>
        </p:spPr>
      </p:pic>
    </p:spTree>
    <p:extLst>
      <p:ext uri="{BB962C8B-B14F-4D97-AF65-F5344CB8AC3E}">
        <p14:creationId xmlns:p14="http://schemas.microsoft.com/office/powerpoint/2010/main" val="139886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hape 924"/>
          <p:cNvSpPr/>
          <p:nvPr/>
        </p:nvSpPr>
        <p:spPr>
          <a:xfrm>
            <a:off x="0" y="0"/>
            <a:ext cx="20104100" cy="11309350"/>
          </a:xfrm>
          <a:prstGeom prst="rect">
            <a:avLst/>
          </a:prstGeom>
          <a:solidFill>
            <a:srgbClr val="452178"/>
          </a:solidFill>
          <a:ln w="12700">
            <a:miter lim="400000"/>
          </a:ln>
        </p:spPr>
        <p:txBody>
          <a:bodyPr lIns="45462" tIns="45462" rIns="45462" bIns="45462" anchor="ctr"/>
          <a:lstStyle/>
          <a:p>
            <a:pPr hangingPunct="0">
              <a:defRPr sz="4000"/>
            </a:pPr>
            <a:endParaRPr sz="3900" kern="0" dirty="0">
              <a:solidFill>
                <a:srgbClr val="000000"/>
              </a:solidFill>
              <a:latin typeface="Calibri"/>
              <a:cs typeface="Calibri"/>
              <a:sym typeface="Calibri"/>
            </a:endParaRPr>
          </a:p>
        </p:txBody>
      </p:sp>
      <p:sp>
        <p:nvSpPr>
          <p:cNvPr id="927" name="Shape 927"/>
          <p:cNvSpPr/>
          <p:nvPr/>
        </p:nvSpPr>
        <p:spPr>
          <a:xfrm>
            <a:off x="10508818" y="4350672"/>
            <a:ext cx="92321" cy="1499713"/>
          </a:xfrm>
          <a:prstGeom prst="rect">
            <a:avLst/>
          </a:prstGeom>
          <a:ln w="12700">
            <a:miter lim="400000"/>
          </a:ln>
          <a:extLst>
            <a:ext uri="{C572A759-6A51-4108-AA02-DFA0A04FC94B}">
              <ma14:wrappingTextBoxFlag xmlns:ma14="http://schemas.microsoft.com/office/mac/drawingml/2011/main" xmlns="" val="1"/>
            </a:ext>
          </a:extLst>
        </p:spPr>
        <p:txBody>
          <a:bodyPr wrap="none" lIns="45668" tIns="45670" rIns="45668" bIns="45670">
            <a:spAutoFit/>
          </a:bodyPr>
          <a:lstStyle/>
          <a:p>
            <a:pPr marR="456674" algn="r" defTabSz="456674" hangingPunct="0">
              <a:lnSpc>
                <a:spcPct val="90000"/>
              </a:lnSpc>
              <a:defRPr sz="10000" b="1">
                <a:solidFill>
                  <a:srgbClr val="535353"/>
                </a:solidFill>
              </a:defRPr>
            </a:pPr>
            <a:endParaRPr sz="10000" b="1" kern="0" dirty="0">
              <a:solidFill>
                <a:srgbClr val="FFFFFF"/>
              </a:solidFill>
              <a:latin typeface="Calibri"/>
              <a:cs typeface="Calibri"/>
              <a:sym typeface="Calibri"/>
            </a:endParaRPr>
          </a:p>
        </p:txBody>
      </p:sp>
      <p:sp>
        <p:nvSpPr>
          <p:cNvPr id="5" name="Shape 886"/>
          <p:cNvSpPr/>
          <p:nvPr/>
        </p:nvSpPr>
        <p:spPr>
          <a:xfrm>
            <a:off x="7483760" y="2835134"/>
            <a:ext cx="11475098" cy="5965123"/>
          </a:xfrm>
          <a:prstGeom prst="roundRect">
            <a:avLst>
              <a:gd name="adj" fmla="val 7908"/>
            </a:avLst>
          </a:prstGeom>
          <a:solidFill>
            <a:srgbClr val="FFFFFF"/>
          </a:solidFill>
          <a:ln w="12700">
            <a:miter lim="400000"/>
          </a:ln>
          <a:effectLst>
            <a:outerShdw blurRad="38100" dist="23000" dir="5400000" rotWithShape="0">
              <a:srgbClr val="000000">
                <a:alpha val="35000"/>
              </a:srgbClr>
            </a:outerShdw>
          </a:effectLst>
        </p:spPr>
        <p:txBody>
          <a:bodyPr lIns="45670" tIns="45672" rIns="45670" bIns="45672" anchor="ctr"/>
          <a:lstStyle/>
          <a:p>
            <a:pPr>
              <a:spcBef>
                <a:spcPts val="1800"/>
              </a:spcBef>
              <a:defRPr sz="3600">
                <a:solidFill>
                  <a:srgbClr val="333E47"/>
                </a:solidFill>
              </a:defRPr>
            </a:pPr>
            <a:endParaRPr dirty="0"/>
          </a:p>
        </p:txBody>
      </p:sp>
      <p:sp>
        <p:nvSpPr>
          <p:cNvPr id="7" name="object 3"/>
          <p:cNvSpPr txBox="1">
            <a:spLocks/>
          </p:cNvSpPr>
          <p:nvPr/>
        </p:nvSpPr>
        <p:spPr>
          <a:xfrm>
            <a:off x="720262" y="659802"/>
            <a:ext cx="18177338" cy="766518"/>
          </a:xfrm>
          <a:prstGeom prst="rect">
            <a:avLst/>
          </a:prstGeom>
        </p:spPr>
        <p:txBody>
          <a:bodyPr vert="horz" wrap="square" lIns="0" tIns="0" rIns="0" bIns="0" rtlCol="0">
            <a:spAutoFit/>
          </a:bodyPr>
          <a:lstStyle>
            <a:lvl1pPr>
              <a:defRPr b="1">
                <a:latin typeface="+mj-lt"/>
                <a:ea typeface="+mj-ea"/>
                <a:cs typeface="+mj-cs"/>
              </a:defRPr>
            </a:lvl1pPr>
          </a:lstStyle>
          <a:p>
            <a:pPr marL="12696" marR="5080">
              <a:lnSpc>
                <a:spcPts val="5748"/>
              </a:lnSpc>
            </a:pPr>
            <a:r>
              <a:rPr lang="en-GB" sz="5900" spc="-149" dirty="0">
                <a:solidFill>
                  <a:srgbClr val="FFFFFF"/>
                </a:solidFill>
              </a:rPr>
              <a:t>Help Your A-players grow in their </a:t>
            </a:r>
            <a:r>
              <a:rPr lang="en-GB" sz="5900" spc="-149" dirty="0">
                <a:solidFill>
                  <a:schemeClr val="bg1"/>
                </a:solidFill>
              </a:rPr>
              <a:t>career</a:t>
            </a:r>
          </a:p>
        </p:txBody>
      </p:sp>
      <p:sp>
        <p:nvSpPr>
          <p:cNvPr id="8" name="Rectangle 7"/>
          <p:cNvSpPr/>
          <p:nvPr/>
        </p:nvSpPr>
        <p:spPr>
          <a:xfrm>
            <a:off x="8382000" y="3285788"/>
            <a:ext cx="9779000" cy="4170275"/>
          </a:xfrm>
          <a:prstGeom prst="rect">
            <a:avLst/>
          </a:prstGeom>
        </p:spPr>
        <p:txBody>
          <a:bodyPr wrap="square" lIns="91327" tIns="45672" rIns="91327" bIns="45672">
            <a:spAutoFit/>
          </a:bodyPr>
          <a:lstStyle/>
          <a:p>
            <a:pPr>
              <a:lnSpc>
                <a:spcPct val="150000"/>
              </a:lnSpc>
            </a:pPr>
            <a:r>
              <a:rPr lang="en-US" sz="4200" b="1" dirty="0">
                <a:solidFill>
                  <a:srgbClr val="263039"/>
                </a:solidFill>
              </a:rPr>
              <a:t>Make it OK to fail.</a:t>
            </a:r>
          </a:p>
          <a:p>
            <a:pPr>
              <a:lnSpc>
                <a:spcPct val="150000"/>
              </a:lnSpc>
            </a:pPr>
            <a:r>
              <a:rPr lang="en-US" sz="3600" dirty="0"/>
              <a:t>Don't overexpose people &amp; encourage them to get back up &amp; try again. Make sure the person learns from what went wrong.</a:t>
            </a:r>
          </a:p>
          <a:p>
            <a:endParaRPr lang="en-US" sz="4000" b="1" dirty="0">
              <a:solidFill>
                <a:srgbClr val="263039"/>
              </a:solidFill>
            </a:endParaRPr>
          </a:p>
        </p:txBody>
      </p:sp>
      <p:grpSp>
        <p:nvGrpSpPr>
          <p:cNvPr id="9" name="Group 8"/>
          <p:cNvGrpSpPr/>
          <p:nvPr/>
        </p:nvGrpSpPr>
        <p:grpSpPr>
          <a:xfrm>
            <a:off x="890187" y="2780218"/>
            <a:ext cx="5951858" cy="5951858"/>
            <a:chOff x="13535329" y="2997618"/>
            <a:chExt cx="5951858" cy="5951858"/>
          </a:xfrm>
        </p:grpSpPr>
        <p:sp>
          <p:nvSpPr>
            <p:cNvPr id="10" name="Oval 9"/>
            <p:cNvSpPr/>
            <p:nvPr/>
          </p:nvSpPr>
          <p:spPr>
            <a:xfrm>
              <a:off x="13535329" y="2997618"/>
              <a:ext cx="5951858" cy="595185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v</a:t>
              </a:r>
            </a:p>
          </p:txBody>
        </p:sp>
        <p:sp>
          <p:nvSpPr>
            <p:cNvPr id="11" name="Rectangle 10"/>
            <p:cNvSpPr/>
            <p:nvPr/>
          </p:nvSpPr>
          <p:spPr>
            <a:xfrm>
              <a:off x="13989425" y="6387333"/>
              <a:ext cx="5043666" cy="1730923"/>
            </a:xfrm>
            <a:prstGeom prst="rect">
              <a:avLst/>
            </a:prstGeom>
          </p:spPr>
          <p:txBody>
            <a:bodyPr wrap="square">
              <a:spAutoFit/>
            </a:bodyPr>
            <a:lstStyle/>
            <a:p>
              <a:pPr algn="ctr">
                <a:lnSpc>
                  <a:spcPct val="80000"/>
                </a:lnSpc>
              </a:pPr>
              <a:r>
                <a:rPr lang="en-GB" sz="4400" b="1" dirty="0">
                  <a:solidFill>
                    <a:srgbClr val="333E47"/>
                  </a:solidFill>
                </a:rPr>
                <a:t>Grow </a:t>
              </a:r>
              <a:br>
                <a:rPr lang="en-GB" sz="4400" b="1" dirty="0">
                  <a:solidFill>
                    <a:srgbClr val="333E47"/>
                  </a:solidFill>
                </a:rPr>
              </a:br>
              <a:r>
                <a:rPr lang="en-GB" sz="4400" b="1" dirty="0">
                  <a:solidFill>
                    <a:srgbClr val="263039"/>
                  </a:solidFill>
                </a:rPr>
                <a:t> </a:t>
              </a:r>
              <a:r>
                <a:rPr lang="en-GB" sz="4400" b="1" dirty="0">
                  <a:solidFill>
                    <a:srgbClr val="16C3C0"/>
                  </a:solidFill>
                </a:rPr>
                <a:t>careers</a:t>
              </a:r>
            </a:p>
            <a:p>
              <a:pPr algn="ctr">
                <a:lnSpc>
                  <a:spcPct val="80000"/>
                </a:lnSpc>
              </a:pPr>
              <a:r>
                <a:rPr lang="en-GB" sz="4400" b="1" dirty="0">
                  <a:solidFill>
                    <a:srgbClr val="16C3C0"/>
                  </a:solidFill>
                </a:rPr>
                <a:t>of A-players</a:t>
              </a:r>
              <a:endParaRPr lang="en-US" sz="4400" b="1" dirty="0">
                <a:solidFill>
                  <a:srgbClr val="16C3C0"/>
                </a:solidFill>
              </a:endParaRPr>
            </a:p>
          </p:txBody>
        </p:sp>
        <p:pic>
          <p:nvPicPr>
            <p:cNvPr id="12" name="Picture 11" descr="icons_grow.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75454" y="3980700"/>
              <a:ext cx="2071609" cy="1973214"/>
            </a:xfrm>
            <a:prstGeom prst="rect">
              <a:avLst/>
            </a:prstGeom>
          </p:spPr>
        </p:pic>
      </p:grpSp>
      <p:pic>
        <p:nvPicPr>
          <p:cNvPr id="14" name="Picture 13"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192" y="10227900"/>
            <a:ext cx="776790" cy="756127"/>
          </a:xfrm>
          <a:prstGeom prst="rect">
            <a:avLst/>
          </a:prstGeom>
        </p:spPr>
      </p:pic>
    </p:spTree>
    <p:extLst>
      <p:ext uri="{BB962C8B-B14F-4D97-AF65-F5344CB8AC3E}">
        <p14:creationId xmlns:p14="http://schemas.microsoft.com/office/powerpoint/2010/main" val="4010256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hape 924"/>
          <p:cNvSpPr/>
          <p:nvPr/>
        </p:nvSpPr>
        <p:spPr>
          <a:xfrm>
            <a:off x="0" y="0"/>
            <a:ext cx="20104100" cy="11309350"/>
          </a:xfrm>
          <a:prstGeom prst="rect">
            <a:avLst/>
          </a:prstGeom>
          <a:solidFill>
            <a:srgbClr val="452178"/>
          </a:solidFill>
          <a:ln w="12700">
            <a:miter lim="400000"/>
          </a:ln>
        </p:spPr>
        <p:txBody>
          <a:bodyPr lIns="45462" tIns="45462" rIns="45462" bIns="45462" anchor="ctr"/>
          <a:lstStyle/>
          <a:p>
            <a:pPr hangingPunct="0">
              <a:defRPr sz="4000"/>
            </a:pPr>
            <a:endParaRPr sz="3900" kern="0" dirty="0">
              <a:solidFill>
                <a:srgbClr val="000000"/>
              </a:solidFill>
              <a:latin typeface="Calibri"/>
              <a:cs typeface="Calibri"/>
              <a:sym typeface="Calibri"/>
            </a:endParaRPr>
          </a:p>
        </p:txBody>
      </p:sp>
      <p:sp>
        <p:nvSpPr>
          <p:cNvPr id="927" name="Shape 927"/>
          <p:cNvSpPr/>
          <p:nvPr/>
        </p:nvSpPr>
        <p:spPr>
          <a:xfrm>
            <a:off x="10508818" y="4350672"/>
            <a:ext cx="92321" cy="1499713"/>
          </a:xfrm>
          <a:prstGeom prst="rect">
            <a:avLst/>
          </a:prstGeom>
          <a:ln w="12700">
            <a:miter lim="400000"/>
          </a:ln>
          <a:extLst>
            <a:ext uri="{C572A759-6A51-4108-AA02-DFA0A04FC94B}">
              <ma14:wrappingTextBoxFlag xmlns:ma14="http://schemas.microsoft.com/office/mac/drawingml/2011/main" xmlns="" val="1"/>
            </a:ext>
          </a:extLst>
        </p:spPr>
        <p:txBody>
          <a:bodyPr wrap="none" lIns="45668" tIns="45670" rIns="45668" bIns="45670">
            <a:spAutoFit/>
          </a:bodyPr>
          <a:lstStyle/>
          <a:p>
            <a:pPr marR="456674" algn="r" defTabSz="456674" hangingPunct="0">
              <a:lnSpc>
                <a:spcPct val="90000"/>
              </a:lnSpc>
              <a:defRPr sz="10000" b="1">
                <a:solidFill>
                  <a:srgbClr val="535353"/>
                </a:solidFill>
              </a:defRPr>
            </a:pPr>
            <a:endParaRPr sz="10000" b="1" kern="0" dirty="0">
              <a:solidFill>
                <a:srgbClr val="FFFFFF"/>
              </a:solidFill>
              <a:latin typeface="Calibri"/>
              <a:cs typeface="Calibri"/>
              <a:sym typeface="Calibri"/>
            </a:endParaRPr>
          </a:p>
        </p:txBody>
      </p:sp>
      <p:sp>
        <p:nvSpPr>
          <p:cNvPr id="5" name="Shape 886"/>
          <p:cNvSpPr/>
          <p:nvPr/>
        </p:nvSpPr>
        <p:spPr>
          <a:xfrm>
            <a:off x="7483760" y="2835134"/>
            <a:ext cx="11475098" cy="5965123"/>
          </a:xfrm>
          <a:prstGeom prst="roundRect">
            <a:avLst>
              <a:gd name="adj" fmla="val 7908"/>
            </a:avLst>
          </a:prstGeom>
          <a:solidFill>
            <a:srgbClr val="FFFFFF"/>
          </a:solidFill>
          <a:ln w="12700">
            <a:miter lim="400000"/>
          </a:ln>
          <a:effectLst>
            <a:outerShdw blurRad="38100" dist="23000" dir="5400000" rotWithShape="0">
              <a:srgbClr val="000000">
                <a:alpha val="35000"/>
              </a:srgbClr>
            </a:outerShdw>
          </a:effectLst>
        </p:spPr>
        <p:txBody>
          <a:bodyPr lIns="45670" tIns="45672" rIns="45670" bIns="45672" anchor="ctr"/>
          <a:lstStyle/>
          <a:p>
            <a:pPr>
              <a:spcBef>
                <a:spcPts val="1800"/>
              </a:spcBef>
              <a:defRPr sz="3600">
                <a:solidFill>
                  <a:srgbClr val="333E47"/>
                </a:solidFill>
              </a:defRPr>
            </a:pPr>
            <a:endParaRPr dirty="0"/>
          </a:p>
        </p:txBody>
      </p:sp>
      <p:sp>
        <p:nvSpPr>
          <p:cNvPr id="7" name="object 3"/>
          <p:cNvSpPr txBox="1">
            <a:spLocks/>
          </p:cNvSpPr>
          <p:nvPr/>
        </p:nvSpPr>
        <p:spPr>
          <a:xfrm>
            <a:off x="720262" y="659802"/>
            <a:ext cx="18177338" cy="766518"/>
          </a:xfrm>
          <a:prstGeom prst="rect">
            <a:avLst/>
          </a:prstGeom>
        </p:spPr>
        <p:txBody>
          <a:bodyPr vert="horz" wrap="square" lIns="0" tIns="0" rIns="0" bIns="0" rtlCol="0">
            <a:spAutoFit/>
          </a:bodyPr>
          <a:lstStyle>
            <a:lvl1pPr>
              <a:defRPr b="1">
                <a:latin typeface="+mj-lt"/>
                <a:ea typeface="+mj-ea"/>
                <a:cs typeface="+mj-cs"/>
              </a:defRPr>
            </a:lvl1pPr>
          </a:lstStyle>
          <a:p>
            <a:pPr marL="12696" marR="5080">
              <a:lnSpc>
                <a:spcPts val="5748"/>
              </a:lnSpc>
            </a:pPr>
            <a:r>
              <a:rPr lang="en-GB" sz="5900" spc="-149" dirty="0">
                <a:solidFill>
                  <a:srgbClr val="FFFFFF"/>
                </a:solidFill>
              </a:rPr>
              <a:t>Help Your A-players grow in their </a:t>
            </a:r>
            <a:r>
              <a:rPr lang="en-GB" sz="5900" spc="-149" dirty="0">
                <a:solidFill>
                  <a:schemeClr val="bg1"/>
                </a:solidFill>
              </a:rPr>
              <a:t>career</a:t>
            </a:r>
          </a:p>
        </p:txBody>
      </p:sp>
      <p:sp>
        <p:nvSpPr>
          <p:cNvPr id="8" name="Rectangle 7"/>
          <p:cNvSpPr/>
          <p:nvPr/>
        </p:nvSpPr>
        <p:spPr>
          <a:xfrm>
            <a:off x="8382000" y="3285788"/>
            <a:ext cx="9779000" cy="5139772"/>
          </a:xfrm>
          <a:prstGeom prst="rect">
            <a:avLst/>
          </a:prstGeom>
        </p:spPr>
        <p:txBody>
          <a:bodyPr wrap="square" lIns="91327" tIns="45672" rIns="91327" bIns="45672">
            <a:spAutoFit/>
          </a:bodyPr>
          <a:lstStyle/>
          <a:p>
            <a:pPr>
              <a:lnSpc>
                <a:spcPct val="150000"/>
              </a:lnSpc>
            </a:pPr>
            <a:r>
              <a:rPr lang="en-US" sz="4200" b="1" dirty="0">
                <a:solidFill>
                  <a:srgbClr val="263039"/>
                </a:solidFill>
              </a:rPr>
              <a:t>Get creative!</a:t>
            </a:r>
          </a:p>
          <a:p>
            <a:pPr>
              <a:lnSpc>
                <a:spcPct val="150000"/>
              </a:lnSpc>
            </a:pPr>
            <a:r>
              <a:rPr lang="en-US" sz="3600" dirty="0"/>
              <a:t>It doesn't need to cost the world. </a:t>
            </a:r>
          </a:p>
          <a:p>
            <a:pPr>
              <a:lnSpc>
                <a:spcPct val="150000"/>
              </a:lnSpc>
            </a:pPr>
            <a:r>
              <a:rPr lang="en-US" sz="3600" dirty="0"/>
              <a:t>Development is wider than simply sending people on courses.</a:t>
            </a:r>
          </a:p>
          <a:p>
            <a:pPr>
              <a:lnSpc>
                <a:spcPct val="150000"/>
              </a:lnSpc>
            </a:pPr>
            <a:endParaRPr lang="en-US" sz="4200" b="1" dirty="0">
              <a:solidFill>
                <a:srgbClr val="263039"/>
              </a:solidFill>
            </a:endParaRPr>
          </a:p>
          <a:p>
            <a:endParaRPr lang="en-US" sz="4000" b="1" dirty="0">
              <a:solidFill>
                <a:srgbClr val="263039"/>
              </a:solidFill>
            </a:endParaRPr>
          </a:p>
        </p:txBody>
      </p:sp>
      <p:grpSp>
        <p:nvGrpSpPr>
          <p:cNvPr id="9" name="Group 8"/>
          <p:cNvGrpSpPr/>
          <p:nvPr/>
        </p:nvGrpSpPr>
        <p:grpSpPr>
          <a:xfrm>
            <a:off x="890187" y="2780218"/>
            <a:ext cx="5951858" cy="5951858"/>
            <a:chOff x="13535329" y="2997618"/>
            <a:chExt cx="5951858" cy="5951858"/>
          </a:xfrm>
        </p:grpSpPr>
        <p:sp>
          <p:nvSpPr>
            <p:cNvPr id="10" name="Oval 9"/>
            <p:cNvSpPr/>
            <p:nvPr/>
          </p:nvSpPr>
          <p:spPr>
            <a:xfrm>
              <a:off x="13535329" y="2997618"/>
              <a:ext cx="5951858" cy="595185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v</a:t>
              </a:r>
            </a:p>
          </p:txBody>
        </p:sp>
        <p:sp>
          <p:nvSpPr>
            <p:cNvPr id="11" name="Rectangle 10"/>
            <p:cNvSpPr/>
            <p:nvPr/>
          </p:nvSpPr>
          <p:spPr>
            <a:xfrm>
              <a:off x="13989425" y="6387333"/>
              <a:ext cx="5043666" cy="1730923"/>
            </a:xfrm>
            <a:prstGeom prst="rect">
              <a:avLst/>
            </a:prstGeom>
          </p:spPr>
          <p:txBody>
            <a:bodyPr wrap="square">
              <a:spAutoFit/>
            </a:bodyPr>
            <a:lstStyle/>
            <a:p>
              <a:pPr algn="ctr">
                <a:lnSpc>
                  <a:spcPct val="80000"/>
                </a:lnSpc>
              </a:pPr>
              <a:r>
                <a:rPr lang="en-GB" sz="4400" b="1" dirty="0">
                  <a:solidFill>
                    <a:srgbClr val="333E47"/>
                  </a:solidFill>
                </a:rPr>
                <a:t>Grow </a:t>
              </a:r>
              <a:br>
                <a:rPr lang="en-GB" sz="4400" b="1" dirty="0">
                  <a:solidFill>
                    <a:srgbClr val="333E47"/>
                  </a:solidFill>
                </a:rPr>
              </a:br>
              <a:r>
                <a:rPr lang="en-GB" sz="4400" b="1" dirty="0">
                  <a:solidFill>
                    <a:srgbClr val="263039"/>
                  </a:solidFill>
                </a:rPr>
                <a:t> </a:t>
              </a:r>
              <a:r>
                <a:rPr lang="en-GB" sz="4400" b="1" dirty="0">
                  <a:solidFill>
                    <a:srgbClr val="16C3C0"/>
                  </a:solidFill>
                </a:rPr>
                <a:t>careers</a:t>
              </a:r>
            </a:p>
            <a:p>
              <a:pPr algn="ctr">
                <a:lnSpc>
                  <a:spcPct val="80000"/>
                </a:lnSpc>
              </a:pPr>
              <a:r>
                <a:rPr lang="en-GB" sz="4400" b="1" dirty="0">
                  <a:solidFill>
                    <a:srgbClr val="16C3C0"/>
                  </a:solidFill>
                </a:rPr>
                <a:t>of A-players</a:t>
              </a:r>
              <a:endParaRPr lang="en-US" sz="4400" b="1" dirty="0">
                <a:solidFill>
                  <a:srgbClr val="16C3C0"/>
                </a:solidFill>
              </a:endParaRPr>
            </a:p>
          </p:txBody>
        </p:sp>
        <p:pic>
          <p:nvPicPr>
            <p:cNvPr id="12" name="Picture 11" descr="icons_grow.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75454" y="3980700"/>
              <a:ext cx="2071609" cy="1973214"/>
            </a:xfrm>
            <a:prstGeom prst="rect">
              <a:avLst/>
            </a:prstGeom>
          </p:spPr>
        </p:pic>
      </p:grpSp>
      <p:pic>
        <p:nvPicPr>
          <p:cNvPr id="14" name="Picture 13"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192" y="10227900"/>
            <a:ext cx="776790" cy="756127"/>
          </a:xfrm>
          <a:prstGeom prst="rect">
            <a:avLst/>
          </a:prstGeom>
        </p:spPr>
      </p:pic>
    </p:spTree>
    <p:extLst>
      <p:ext uri="{BB962C8B-B14F-4D97-AF65-F5344CB8AC3E}">
        <p14:creationId xmlns:p14="http://schemas.microsoft.com/office/powerpoint/2010/main" val="2145582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924"/>
          <p:cNvSpPr/>
          <p:nvPr/>
        </p:nvSpPr>
        <p:spPr>
          <a:xfrm>
            <a:off x="0" y="0"/>
            <a:ext cx="20104100" cy="11309350"/>
          </a:xfrm>
          <a:prstGeom prst="rect">
            <a:avLst/>
          </a:prstGeom>
          <a:solidFill>
            <a:srgbClr val="452178"/>
          </a:solidFill>
          <a:ln w="12700">
            <a:miter lim="400000"/>
          </a:ln>
        </p:spPr>
        <p:txBody>
          <a:bodyPr lIns="45462" tIns="45462" rIns="45462" bIns="45462" anchor="ctr"/>
          <a:lstStyle/>
          <a:p>
            <a:pPr hangingPunct="0">
              <a:defRPr sz="4000"/>
            </a:pPr>
            <a:endParaRPr sz="3900" kern="0" dirty="0">
              <a:solidFill>
                <a:srgbClr val="000000"/>
              </a:solidFill>
              <a:latin typeface="Calibri"/>
              <a:cs typeface="Calibri"/>
              <a:sym typeface="Calibri"/>
            </a:endParaRPr>
          </a:p>
        </p:txBody>
      </p:sp>
      <p:sp>
        <p:nvSpPr>
          <p:cNvPr id="927" name="Shape 927"/>
          <p:cNvSpPr/>
          <p:nvPr/>
        </p:nvSpPr>
        <p:spPr>
          <a:xfrm>
            <a:off x="10508818" y="4350672"/>
            <a:ext cx="92321" cy="1499713"/>
          </a:xfrm>
          <a:prstGeom prst="rect">
            <a:avLst/>
          </a:prstGeom>
          <a:ln w="12700">
            <a:miter lim="400000"/>
          </a:ln>
          <a:extLst>
            <a:ext uri="{C572A759-6A51-4108-AA02-DFA0A04FC94B}">
              <ma14:wrappingTextBoxFlag xmlns:ma14="http://schemas.microsoft.com/office/mac/drawingml/2011/main" xmlns="" val="1"/>
            </a:ext>
          </a:extLst>
        </p:spPr>
        <p:txBody>
          <a:bodyPr wrap="none" lIns="45668" tIns="45670" rIns="45668" bIns="45670">
            <a:spAutoFit/>
          </a:bodyPr>
          <a:lstStyle/>
          <a:p>
            <a:pPr marR="456674" algn="r" defTabSz="456674" hangingPunct="0">
              <a:lnSpc>
                <a:spcPct val="90000"/>
              </a:lnSpc>
              <a:defRPr sz="10000" b="1">
                <a:solidFill>
                  <a:srgbClr val="535353"/>
                </a:solidFill>
              </a:defRPr>
            </a:pPr>
            <a:endParaRPr sz="10000" b="1" kern="0" dirty="0">
              <a:solidFill>
                <a:srgbClr val="FFFFFF"/>
              </a:solidFill>
              <a:latin typeface="Calibri"/>
              <a:cs typeface="Calibri"/>
              <a:sym typeface="Calibri"/>
            </a:endParaRPr>
          </a:p>
        </p:txBody>
      </p:sp>
      <p:grpSp>
        <p:nvGrpSpPr>
          <p:cNvPr id="5" name="Group 4"/>
          <p:cNvGrpSpPr/>
          <p:nvPr/>
        </p:nvGrpSpPr>
        <p:grpSpPr>
          <a:xfrm>
            <a:off x="10421320" y="6238644"/>
            <a:ext cx="3040687" cy="4824971"/>
            <a:chOff x="10421313" y="6238617"/>
            <a:chExt cx="3040687" cy="4824971"/>
          </a:xfrm>
        </p:grpSpPr>
        <p:cxnSp>
          <p:nvCxnSpPr>
            <p:cNvPr id="7" name="Straight Connector 6"/>
            <p:cNvCxnSpPr/>
            <p:nvPr/>
          </p:nvCxnSpPr>
          <p:spPr>
            <a:xfrm rot="3808375">
              <a:off x="9658044" y="7762617"/>
              <a:ext cx="3048000" cy="0"/>
            </a:xfrm>
            <a:prstGeom prst="line">
              <a:avLst/>
            </a:prstGeom>
            <a:ln w="76200" cmpd="sng">
              <a:solidFill>
                <a:srgbClr val="333E47"/>
              </a:solidFill>
            </a:ln>
            <a:effectLst/>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10421313" y="8022901"/>
              <a:ext cx="3040687" cy="3040687"/>
              <a:chOff x="9760913" y="8022901"/>
              <a:chExt cx="3040687" cy="3040687"/>
            </a:xfrm>
          </p:grpSpPr>
          <p:sp>
            <p:nvSpPr>
              <p:cNvPr id="9" name="Oval 8"/>
              <p:cNvSpPr/>
              <p:nvPr/>
            </p:nvSpPr>
            <p:spPr>
              <a:xfrm>
                <a:off x="9760913" y="8022901"/>
                <a:ext cx="3040687" cy="3040687"/>
              </a:xfrm>
              <a:prstGeom prst="ellipse">
                <a:avLst/>
              </a:prstGeom>
              <a:solidFill>
                <a:srgbClr val="333E4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10065445" y="9117598"/>
                <a:ext cx="2431623" cy="1042850"/>
              </a:xfrm>
              <a:prstGeom prst="rect">
                <a:avLst/>
              </a:prstGeom>
            </p:spPr>
            <p:txBody>
              <a:bodyPr wrap="square">
                <a:spAutoFit/>
              </a:bodyPr>
              <a:lstStyle/>
              <a:p>
                <a:pPr algn="ctr">
                  <a:lnSpc>
                    <a:spcPct val="90000"/>
                  </a:lnSpc>
                </a:pPr>
                <a:r>
                  <a:rPr lang="en-GB" sz="3400" b="1" dirty="0">
                    <a:solidFill>
                      <a:schemeClr val="bg1"/>
                    </a:solidFill>
                  </a:rPr>
                  <a:t>Temporary assignments</a:t>
                </a:r>
                <a:endParaRPr lang="en-US" sz="3400" b="1" dirty="0">
                  <a:solidFill>
                    <a:schemeClr val="bg1"/>
                  </a:solidFill>
                </a:endParaRPr>
              </a:p>
            </p:txBody>
          </p:sp>
        </p:grpSp>
      </p:grpSp>
      <p:grpSp>
        <p:nvGrpSpPr>
          <p:cNvPr id="13" name="Group 12"/>
          <p:cNvGrpSpPr/>
          <p:nvPr/>
        </p:nvGrpSpPr>
        <p:grpSpPr>
          <a:xfrm>
            <a:off x="6763721" y="8022928"/>
            <a:ext cx="3040687" cy="3040687"/>
            <a:chOff x="6103313" y="8022901"/>
            <a:chExt cx="3040687" cy="3040687"/>
          </a:xfrm>
        </p:grpSpPr>
        <p:sp>
          <p:nvSpPr>
            <p:cNvPr id="14" name="Oval 13"/>
            <p:cNvSpPr/>
            <p:nvPr/>
          </p:nvSpPr>
          <p:spPr>
            <a:xfrm>
              <a:off x="6103313" y="8022901"/>
              <a:ext cx="3040687" cy="3040687"/>
            </a:xfrm>
            <a:prstGeom prst="ellipse">
              <a:avLst/>
            </a:prstGeom>
            <a:solidFill>
              <a:srgbClr val="E63053"/>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p:cNvSpPr/>
            <p:nvPr/>
          </p:nvSpPr>
          <p:spPr>
            <a:xfrm>
              <a:off x="6407845" y="9117598"/>
              <a:ext cx="2431623" cy="1042850"/>
            </a:xfrm>
            <a:prstGeom prst="rect">
              <a:avLst/>
            </a:prstGeom>
          </p:spPr>
          <p:txBody>
            <a:bodyPr wrap="square">
              <a:spAutoFit/>
            </a:bodyPr>
            <a:lstStyle/>
            <a:p>
              <a:pPr algn="ctr">
                <a:lnSpc>
                  <a:spcPct val="90000"/>
                </a:lnSpc>
              </a:pPr>
              <a:r>
                <a:rPr lang="en-GB" sz="3400" b="1" dirty="0">
                  <a:solidFill>
                    <a:schemeClr val="bg1"/>
                  </a:solidFill>
                </a:rPr>
                <a:t>Stretch</a:t>
              </a:r>
            </a:p>
            <a:p>
              <a:pPr algn="ctr">
                <a:lnSpc>
                  <a:spcPct val="90000"/>
                </a:lnSpc>
              </a:pPr>
              <a:r>
                <a:rPr lang="en-GB" sz="3400" b="1" dirty="0">
                  <a:solidFill>
                    <a:schemeClr val="bg1"/>
                  </a:solidFill>
                </a:rPr>
                <a:t>projects</a:t>
              </a:r>
              <a:endParaRPr lang="en-US" sz="3400" b="1" dirty="0">
                <a:solidFill>
                  <a:schemeClr val="bg1"/>
                </a:solidFill>
              </a:endParaRPr>
            </a:p>
          </p:txBody>
        </p:sp>
      </p:grpSp>
      <p:grpSp>
        <p:nvGrpSpPr>
          <p:cNvPr id="18" name="Group 17"/>
          <p:cNvGrpSpPr/>
          <p:nvPr/>
        </p:nvGrpSpPr>
        <p:grpSpPr>
          <a:xfrm>
            <a:off x="10421320" y="177827"/>
            <a:ext cx="3040687" cy="3040687"/>
            <a:chOff x="9760913" y="431800"/>
            <a:chExt cx="3040687" cy="3040687"/>
          </a:xfrm>
        </p:grpSpPr>
        <p:sp>
          <p:nvSpPr>
            <p:cNvPr id="19" name="Oval 18"/>
            <p:cNvSpPr/>
            <p:nvPr/>
          </p:nvSpPr>
          <p:spPr>
            <a:xfrm>
              <a:off x="9760913" y="431800"/>
              <a:ext cx="3040687" cy="3040687"/>
            </a:xfrm>
            <a:prstGeom prst="ellipse">
              <a:avLst/>
            </a:prstGeom>
            <a:solidFill>
              <a:srgbClr val="E63053"/>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p:cNvSpPr/>
            <p:nvPr/>
          </p:nvSpPr>
          <p:spPr>
            <a:xfrm>
              <a:off x="10065445" y="1446798"/>
              <a:ext cx="2431623" cy="1034129"/>
            </a:xfrm>
            <a:prstGeom prst="rect">
              <a:avLst/>
            </a:prstGeom>
          </p:spPr>
          <p:txBody>
            <a:bodyPr wrap="square">
              <a:spAutoFit/>
            </a:bodyPr>
            <a:lstStyle/>
            <a:p>
              <a:pPr algn="ctr">
                <a:lnSpc>
                  <a:spcPct val="90000"/>
                </a:lnSpc>
              </a:pPr>
              <a:r>
                <a:rPr lang="en-GB" sz="3400" b="1" dirty="0">
                  <a:solidFill>
                    <a:schemeClr val="bg1"/>
                  </a:solidFill>
                </a:rPr>
                <a:t>On the job coaching</a:t>
              </a:r>
              <a:endParaRPr lang="en-US" sz="3400" b="1" dirty="0">
                <a:solidFill>
                  <a:schemeClr val="bg1"/>
                </a:solidFill>
              </a:endParaRPr>
            </a:p>
          </p:txBody>
        </p:sp>
      </p:grpSp>
      <p:grpSp>
        <p:nvGrpSpPr>
          <p:cNvPr id="21" name="Group 20"/>
          <p:cNvGrpSpPr/>
          <p:nvPr/>
        </p:nvGrpSpPr>
        <p:grpSpPr>
          <a:xfrm>
            <a:off x="6763721" y="177827"/>
            <a:ext cx="3040687" cy="4824971"/>
            <a:chOff x="6763713" y="177800"/>
            <a:chExt cx="3040687" cy="4824971"/>
          </a:xfrm>
        </p:grpSpPr>
        <p:cxnSp>
          <p:nvCxnSpPr>
            <p:cNvPr id="22" name="Straight Connector 21"/>
            <p:cNvCxnSpPr/>
            <p:nvPr/>
          </p:nvCxnSpPr>
          <p:spPr>
            <a:xfrm rot="3808375">
              <a:off x="7519668" y="3478771"/>
              <a:ext cx="3048000" cy="0"/>
            </a:xfrm>
            <a:prstGeom prst="line">
              <a:avLst/>
            </a:prstGeom>
            <a:ln w="76200" cmpd="sng">
              <a:solidFill>
                <a:srgbClr val="333E47"/>
              </a:solidFill>
            </a:ln>
            <a:effectLst/>
          </p:spPr>
          <p:style>
            <a:lnRef idx="2">
              <a:schemeClr val="accent1"/>
            </a:lnRef>
            <a:fillRef idx="0">
              <a:schemeClr val="accent1"/>
            </a:fillRef>
            <a:effectRef idx="1">
              <a:schemeClr val="accent1"/>
            </a:effectRef>
            <a:fontRef idx="minor">
              <a:schemeClr val="tx1"/>
            </a:fontRef>
          </p:style>
        </p:cxnSp>
        <p:grpSp>
          <p:nvGrpSpPr>
            <p:cNvPr id="23" name="Group 22"/>
            <p:cNvGrpSpPr/>
            <p:nvPr/>
          </p:nvGrpSpPr>
          <p:grpSpPr>
            <a:xfrm>
              <a:off x="6763713" y="177800"/>
              <a:ext cx="3040687" cy="3040687"/>
              <a:chOff x="6103313" y="431800"/>
              <a:chExt cx="3040687" cy="3040687"/>
            </a:xfrm>
          </p:grpSpPr>
          <p:sp>
            <p:nvSpPr>
              <p:cNvPr id="24" name="Oval 23"/>
              <p:cNvSpPr/>
              <p:nvPr/>
            </p:nvSpPr>
            <p:spPr>
              <a:xfrm>
                <a:off x="6103313" y="431800"/>
                <a:ext cx="3040687" cy="3040687"/>
              </a:xfrm>
              <a:prstGeom prst="ellipse">
                <a:avLst/>
              </a:prstGeom>
              <a:solidFill>
                <a:srgbClr val="333E4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p:cNvSpPr/>
              <p:nvPr/>
            </p:nvSpPr>
            <p:spPr>
              <a:xfrm>
                <a:off x="6299201" y="1446798"/>
                <a:ext cx="2641868" cy="1042850"/>
              </a:xfrm>
              <a:prstGeom prst="rect">
                <a:avLst/>
              </a:prstGeom>
            </p:spPr>
            <p:txBody>
              <a:bodyPr wrap="square">
                <a:spAutoFit/>
              </a:bodyPr>
              <a:lstStyle/>
              <a:p>
                <a:pPr algn="ctr">
                  <a:lnSpc>
                    <a:spcPct val="90000"/>
                  </a:lnSpc>
                </a:pPr>
                <a:r>
                  <a:rPr lang="en-GB" sz="3400" b="1" dirty="0">
                    <a:solidFill>
                      <a:schemeClr val="bg1"/>
                    </a:solidFill>
                  </a:rPr>
                  <a:t>Independent study</a:t>
                </a:r>
                <a:endParaRPr lang="en-US" sz="3400" b="1" dirty="0">
                  <a:solidFill>
                    <a:schemeClr val="bg1"/>
                  </a:solidFill>
                </a:endParaRPr>
              </a:p>
            </p:txBody>
          </p:sp>
        </p:grpSp>
      </p:grpSp>
      <p:grpSp>
        <p:nvGrpSpPr>
          <p:cNvPr id="28" name="Group 27"/>
          <p:cNvGrpSpPr/>
          <p:nvPr/>
        </p:nvGrpSpPr>
        <p:grpSpPr>
          <a:xfrm>
            <a:off x="13088338" y="2443028"/>
            <a:ext cx="3040687" cy="3040687"/>
            <a:chOff x="12681913" y="2570001"/>
            <a:chExt cx="3040687" cy="3040687"/>
          </a:xfrm>
        </p:grpSpPr>
        <p:sp>
          <p:nvSpPr>
            <p:cNvPr id="29" name="Oval 28"/>
            <p:cNvSpPr/>
            <p:nvPr/>
          </p:nvSpPr>
          <p:spPr>
            <a:xfrm>
              <a:off x="12681913" y="2570001"/>
              <a:ext cx="3040687" cy="3040687"/>
            </a:xfrm>
            <a:prstGeom prst="ellipse">
              <a:avLst/>
            </a:prstGeom>
            <a:solidFill>
              <a:srgbClr val="F5AD2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Rectangle 29"/>
            <p:cNvSpPr/>
            <p:nvPr/>
          </p:nvSpPr>
          <p:spPr>
            <a:xfrm>
              <a:off x="12986445" y="3575798"/>
              <a:ext cx="2431623" cy="1042850"/>
            </a:xfrm>
            <a:prstGeom prst="rect">
              <a:avLst/>
            </a:prstGeom>
          </p:spPr>
          <p:txBody>
            <a:bodyPr wrap="square">
              <a:spAutoFit/>
            </a:bodyPr>
            <a:lstStyle/>
            <a:p>
              <a:pPr algn="ctr">
                <a:lnSpc>
                  <a:spcPct val="90000"/>
                </a:lnSpc>
              </a:pPr>
              <a:r>
                <a:rPr lang="en-GB" sz="3400" b="1" dirty="0">
                  <a:solidFill>
                    <a:schemeClr val="bg1"/>
                  </a:solidFill>
                </a:rPr>
                <a:t>Give feedback</a:t>
              </a:r>
              <a:endParaRPr lang="en-US" sz="3400" b="1" dirty="0">
                <a:solidFill>
                  <a:schemeClr val="bg1"/>
                </a:solidFill>
              </a:endParaRPr>
            </a:p>
          </p:txBody>
        </p:sp>
      </p:grpSp>
      <p:grpSp>
        <p:nvGrpSpPr>
          <p:cNvPr id="31" name="Group 30"/>
          <p:cNvGrpSpPr/>
          <p:nvPr/>
        </p:nvGrpSpPr>
        <p:grpSpPr>
          <a:xfrm>
            <a:off x="10789112" y="5757728"/>
            <a:ext cx="5339913" cy="3040687"/>
            <a:chOff x="10789087" y="5757701"/>
            <a:chExt cx="5339913" cy="3040687"/>
          </a:xfrm>
        </p:grpSpPr>
        <p:cxnSp>
          <p:nvCxnSpPr>
            <p:cNvPr id="32" name="Straight Connector 31"/>
            <p:cNvCxnSpPr/>
            <p:nvPr/>
          </p:nvCxnSpPr>
          <p:spPr>
            <a:xfrm rot="1392486" flipH="1">
              <a:off x="10789087" y="6564082"/>
              <a:ext cx="3048000" cy="0"/>
            </a:xfrm>
            <a:prstGeom prst="line">
              <a:avLst/>
            </a:prstGeom>
            <a:ln w="76200" cmpd="sng">
              <a:solidFill>
                <a:srgbClr val="452178"/>
              </a:solidFill>
            </a:ln>
            <a:effectLst/>
          </p:spPr>
          <p:style>
            <a:lnRef idx="2">
              <a:schemeClr val="accent1"/>
            </a:lnRef>
            <a:fillRef idx="0">
              <a:schemeClr val="accent1"/>
            </a:fillRef>
            <a:effectRef idx="1">
              <a:schemeClr val="accent1"/>
            </a:effectRef>
            <a:fontRef idx="minor">
              <a:schemeClr val="tx1"/>
            </a:fontRef>
          </p:style>
        </p:cxnSp>
        <p:grpSp>
          <p:nvGrpSpPr>
            <p:cNvPr id="33" name="Group 32"/>
            <p:cNvGrpSpPr/>
            <p:nvPr/>
          </p:nvGrpSpPr>
          <p:grpSpPr>
            <a:xfrm>
              <a:off x="13088313" y="5757701"/>
              <a:ext cx="3040687" cy="3040687"/>
              <a:chOff x="12681913" y="5884701"/>
              <a:chExt cx="3040687" cy="3040687"/>
            </a:xfrm>
          </p:grpSpPr>
          <p:sp>
            <p:nvSpPr>
              <p:cNvPr id="34" name="Oval 33"/>
              <p:cNvSpPr/>
              <p:nvPr/>
            </p:nvSpPr>
            <p:spPr>
              <a:xfrm>
                <a:off x="12681913" y="5884701"/>
                <a:ext cx="3040687" cy="3040687"/>
              </a:xfrm>
              <a:prstGeom prst="ellipse">
                <a:avLst/>
              </a:prstGeom>
              <a:solidFill>
                <a:srgbClr val="3366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Rectangle 34"/>
              <p:cNvSpPr/>
              <p:nvPr/>
            </p:nvSpPr>
            <p:spPr>
              <a:xfrm>
                <a:off x="12986445" y="6928598"/>
                <a:ext cx="2431623" cy="1034129"/>
              </a:xfrm>
              <a:prstGeom prst="rect">
                <a:avLst/>
              </a:prstGeom>
            </p:spPr>
            <p:txBody>
              <a:bodyPr wrap="square">
                <a:spAutoFit/>
              </a:bodyPr>
              <a:lstStyle/>
              <a:p>
                <a:pPr algn="ctr">
                  <a:lnSpc>
                    <a:spcPct val="90000"/>
                  </a:lnSpc>
                </a:pPr>
                <a:r>
                  <a:rPr lang="en-GB" sz="3400" b="1" dirty="0">
                    <a:solidFill>
                      <a:schemeClr val="bg1"/>
                    </a:solidFill>
                  </a:rPr>
                  <a:t>Job rotations</a:t>
                </a:r>
                <a:endParaRPr lang="en-US" sz="3400" b="1" dirty="0">
                  <a:solidFill>
                    <a:schemeClr val="bg1"/>
                  </a:solidFill>
                </a:endParaRPr>
              </a:p>
            </p:txBody>
          </p:sp>
        </p:grpSp>
      </p:grpSp>
      <p:grpSp>
        <p:nvGrpSpPr>
          <p:cNvPr id="38" name="Group 37"/>
          <p:cNvGrpSpPr/>
          <p:nvPr/>
        </p:nvGrpSpPr>
        <p:grpSpPr>
          <a:xfrm>
            <a:off x="4096714" y="5757728"/>
            <a:ext cx="3040687" cy="3040687"/>
            <a:chOff x="3182313" y="5884701"/>
            <a:chExt cx="3040687" cy="3040687"/>
          </a:xfrm>
        </p:grpSpPr>
        <p:sp>
          <p:nvSpPr>
            <p:cNvPr id="39" name="Oval 38"/>
            <p:cNvSpPr/>
            <p:nvPr/>
          </p:nvSpPr>
          <p:spPr>
            <a:xfrm>
              <a:off x="3182313" y="5884701"/>
              <a:ext cx="3040687" cy="3040687"/>
            </a:xfrm>
            <a:prstGeom prst="ellipse">
              <a:avLst/>
            </a:prstGeom>
            <a:solidFill>
              <a:srgbClr val="F5AD2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Rectangle 39"/>
            <p:cNvSpPr/>
            <p:nvPr/>
          </p:nvSpPr>
          <p:spPr>
            <a:xfrm>
              <a:off x="3486845" y="6928598"/>
              <a:ext cx="2431623" cy="1042850"/>
            </a:xfrm>
            <a:prstGeom prst="rect">
              <a:avLst/>
            </a:prstGeom>
          </p:spPr>
          <p:txBody>
            <a:bodyPr wrap="square">
              <a:spAutoFit/>
            </a:bodyPr>
            <a:lstStyle/>
            <a:p>
              <a:pPr algn="ctr">
                <a:lnSpc>
                  <a:spcPct val="90000"/>
                </a:lnSpc>
              </a:pPr>
              <a:r>
                <a:rPr lang="en-GB" sz="3400" b="1" dirty="0">
                  <a:solidFill>
                    <a:schemeClr val="bg1"/>
                  </a:solidFill>
                </a:rPr>
                <a:t>Buddy</a:t>
              </a:r>
            </a:p>
            <a:p>
              <a:pPr algn="ctr">
                <a:lnSpc>
                  <a:spcPct val="90000"/>
                </a:lnSpc>
              </a:pPr>
              <a:r>
                <a:rPr lang="en-GB" sz="3400" b="1" dirty="0">
                  <a:solidFill>
                    <a:schemeClr val="bg1"/>
                  </a:solidFill>
                </a:rPr>
                <a:t>up</a:t>
              </a:r>
              <a:endParaRPr lang="en-US" sz="3400" b="1" dirty="0">
                <a:solidFill>
                  <a:schemeClr val="bg1"/>
                </a:solidFill>
              </a:endParaRPr>
            </a:p>
          </p:txBody>
        </p:sp>
      </p:grpSp>
      <p:grpSp>
        <p:nvGrpSpPr>
          <p:cNvPr id="41" name="Group 40"/>
          <p:cNvGrpSpPr/>
          <p:nvPr/>
        </p:nvGrpSpPr>
        <p:grpSpPr>
          <a:xfrm>
            <a:off x="4096714" y="2443028"/>
            <a:ext cx="5339912" cy="3040687"/>
            <a:chOff x="4096713" y="2443001"/>
            <a:chExt cx="5339912" cy="3040687"/>
          </a:xfrm>
        </p:grpSpPr>
        <p:cxnSp>
          <p:nvCxnSpPr>
            <p:cNvPr id="42" name="Straight Connector 41"/>
            <p:cNvCxnSpPr/>
            <p:nvPr/>
          </p:nvCxnSpPr>
          <p:spPr>
            <a:xfrm rot="1392486" flipH="1">
              <a:off x="6388625" y="4677306"/>
              <a:ext cx="3048000" cy="0"/>
            </a:xfrm>
            <a:prstGeom prst="line">
              <a:avLst/>
            </a:prstGeom>
            <a:ln w="76200" cmpd="sng">
              <a:solidFill>
                <a:srgbClr val="452178"/>
              </a:solidFill>
            </a:ln>
            <a:effectLst/>
          </p:spPr>
          <p:style>
            <a:lnRef idx="2">
              <a:schemeClr val="accent1"/>
            </a:lnRef>
            <a:fillRef idx="0">
              <a:schemeClr val="accent1"/>
            </a:fillRef>
            <a:effectRef idx="1">
              <a:schemeClr val="accent1"/>
            </a:effectRef>
            <a:fontRef idx="minor">
              <a:schemeClr val="tx1"/>
            </a:fontRef>
          </p:style>
        </p:cxnSp>
        <p:grpSp>
          <p:nvGrpSpPr>
            <p:cNvPr id="43" name="Group 42"/>
            <p:cNvGrpSpPr/>
            <p:nvPr/>
          </p:nvGrpSpPr>
          <p:grpSpPr>
            <a:xfrm>
              <a:off x="4096713" y="2443001"/>
              <a:ext cx="3040687" cy="3040687"/>
              <a:chOff x="3182313" y="2570001"/>
              <a:chExt cx="3040687" cy="3040687"/>
            </a:xfrm>
          </p:grpSpPr>
          <p:sp>
            <p:nvSpPr>
              <p:cNvPr id="44" name="Oval 43"/>
              <p:cNvSpPr/>
              <p:nvPr/>
            </p:nvSpPr>
            <p:spPr>
              <a:xfrm>
                <a:off x="3182313" y="2570001"/>
                <a:ext cx="3040687" cy="3040687"/>
              </a:xfrm>
              <a:prstGeom prst="ellipse">
                <a:avLst/>
              </a:prstGeom>
              <a:solidFill>
                <a:srgbClr val="16C3C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Rectangle 44"/>
              <p:cNvSpPr/>
              <p:nvPr/>
            </p:nvSpPr>
            <p:spPr>
              <a:xfrm>
                <a:off x="3472488" y="3426712"/>
                <a:ext cx="2431623" cy="1034129"/>
              </a:xfrm>
              <a:prstGeom prst="rect">
                <a:avLst/>
              </a:prstGeom>
            </p:spPr>
            <p:txBody>
              <a:bodyPr wrap="square">
                <a:spAutoFit/>
              </a:bodyPr>
              <a:lstStyle/>
              <a:p>
                <a:pPr algn="ctr">
                  <a:lnSpc>
                    <a:spcPct val="90000"/>
                  </a:lnSpc>
                </a:pPr>
                <a:r>
                  <a:rPr lang="en-GB" sz="3400" b="1" dirty="0">
                    <a:solidFill>
                      <a:schemeClr val="bg1"/>
                    </a:solidFill>
                  </a:rPr>
                  <a:t> Training &amp; </a:t>
                </a:r>
              </a:p>
              <a:p>
                <a:pPr algn="ctr">
                  <a:lnSpc>
                    <a:spcPct val="90000"/>
                  </a:lnSpc>
                </a:pPr>
                <a:r>
                  <a:rPr lang="en-GB" sz="3400" b="1" dirty="0">
                    <a:solidFill>
                      <a:schemeClr val="bg1"/>
                    </a:solidFill>
                  </a:rPr>
                  <a:t>e-learning</a:t>
                </a:r>
                <a:endParaRPr lang="en-US" sz="3400" b="1" dirty="0">
                  <a:solidFill>
                    <a:schemeClr val="bg1"/>
                  </a:solidFill>
                </a:endParaRPr>
              </a:p>
            </p:txBody>
          </p:sp>
        </p:grpSp>
      </p:grpSp>
      <p:grpSp>
        <p:nvGrpSpPr>
          <p:cNvPr id="46" name="Group 45"/>
          <p:cNvGrpSpPr/>
          <p:nvPr/>
        </p:nvGrpSpPr>
        <p:grpSpPr>
          <a:xfrm>
            <a:off x="7706332" y="3214170"/>
            <a:ext cx="4813048" cy="4813048"/>
            <a:chOff x="7706332" y="3214170"/>
            <a:chExt cx="4813048" cy="4813048"/>
          </a:xfrm>
        </p:grpSpPr>
        <p:sp>
          <p:nvSpPr>
            <p:cNvPr id="47" name="Oval 46"/>
            <p:cNvSpPr/>
            <p:nvPr/>
          </p:nvSpPr>
          <p:spPr>
            <a:xfrm>
              <a:off x="7706332" y="3214170"/>
              <a:ext cx="4813048" cy="4813048"/>
            </a:xfrm>
            <a:prstGeom prst="ellipse">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v</a:t>
              </a:r>
            </a:p>
          </p:txBody>
        </p:sp>
        <p:sp>
          <p:nvSpPr>
            <p:cNvPr id="48" name="object 3"/>
            <p:cNvSpPr txBox="1">
              <a:spLocks/>
            </p:cNvSpPr>
            <p:nvPr/>
          </p:nvSpPr>
          <p:spPr>
            <a:xfrm>
              <a:off x="8058504" y="4475391"/>
              <a:ext cx="4146747" cy="3323987"/>
            </a:xfrm>
            <a:prstGeom prst="rect">
              <a:avLst/>
            </a:prstGeom>
          </p:spPr>
          <p:txBody>
            <a:bodyPr vert="horz" wrap="square" lIns="0" tIns="0" rIns="0" bIns="0" rtlCol="0">
              <a:spAutoFit/>
            </a:bodyPr>
            <a:lstStyle>
              <a:lvl1pPr>
                <a:defRPr b="1">
                  <a:latin typeface="+mj-lt"/>
                  <a:ea typeface="+mj-ea"/>
                  <a:cs typeface="+mj-cs"/>
                </a:defRPr>
              </a:lvl1pPr>
            </a:lstStyle>
            <a:p>
              <a:pPr marL="12696" marR="5080" algn="ctr">
                <a:lnSpc>
                  <a:spcPct val="90000"/>
                </a:lnSpc>
              </a:pPr>
              <a:r>
                <a:rPr lang="en-GB" sz="4000" spc="-149" dirty="0">
                  <a:solidFill>
                    <a:srgbClr val="333E47"/>
                  </a:solidFill>
                </a:rPr>
                <a:t>The many ways people grow. </a:t>
              </a:r>
            </a:p>
            <a:p>
              <a:pPr marL="12696" marR="5080" algn="ctr">
                <a:lnSpc>
                  <a:spcPct val="90000"/>
                </a:lnSpc>
              </a:pPr>
              <a:endParaRPr lang="en-GB" sz="4000" b="0" spc="-149" dirty="0">
                <a:solidFill>
                  <a:srgbClr val="333E47"/>
                </a:solidFill>
              </a:endParaRPr>
            </a:p>
            <a:p>
              <a:pPr marL="12696" marR="5080" algn="ctr">
                <a:lnSpc>
                  <a:spcPct val="90000"/>
                </a:lnSpc>
              </a:pPr>
              <a:r>
                <a:rPr lang="en-GB" sz="4000" b="0" spc="-149" dirty="0">
                  <a:solidFill>
                    <a:srgbClr val="333E47"/>
                  </a:solidFill>
                </a:rPr>
                <a:t>Remember the </a:t>
              </a:r>
            </a:p>
            <a:p>
              <a:pPr marL="12696" marR="5080" algn="ctr">
                <a:lnSpc>
                  <a:spcPct val="90000"/>
                </a:lnSpc>
              </a:pPr>
              <a:r>
                <a:rPr lang="en-GB" sz="4000" b="0" spc="-149" dirty="0">
                  <a:solidFill>
                    <a:srgbClr val="333E47"/>
                  </a:solidFill>
                </a:rPr>
                <a:t>70-20-10 rule.</a:t>
              </a:r>
            </a:p>
            <a:p>
              <a:pPr marL="12696" marR="5080" algn="ctr">
                <a:lnSpc>
                  <a:spcPct val="90000"/>
                </a:lnSpc>
              </a:pPr>
              <a:endParaRPr lang="en-GB" sz="4000" spc="-149" dirty="0">
                <a:solidFill>
                  <a:srgbClr val="333E47"/>
                </a:solidFill>
              </a:endParaRPr>
            </a:p>
          </p:txBody>
        </p:sp>
      </p:grpSp>
      <p:pic>
        <p:nvPicPr>
          <p:cNvPr id="52" name="Picture 51"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2192" y="10227900"/>
            <a:ext cx="776790" cy="756127"/>
          </a:xfrm>
          <a:prstGeom prst="rect">
            <a:avLst/>
          </a:prstGeom>
        </p:spPr>
      </p:pic>
      <p:pic>
        <p:nvPicPr>
          <p:cNvPr id="49" name="Picture 48">
            <a:extLst>
              <a:ext uri="{FF2B5EF4-FFF2-40B4-BE49-F238E27FC236}">
                <a16:creationId xmlns:a16="http://schemas.microsoft.com/office/drawing/2014/main" id="{ABBDE501-8E48-45EA-851D-E71BDB25F6CE}"/>
              </a:ext>
            </a:extLst>
          </p:cNvPr>
          <p:cNvPicPr>
            <a:picLocks noChangeAspect="1"/>
          </p:cNvPicPr>
          <p:nvPr/>
        </p:nvPicPr>
        <p:blipFill rotWithShape="1">
          <a:blip r:embed="rId4">
            <a:clrChange>
              <a:clrFrom>
                <a:srgbClr val="000000">
                  <a:alpha val="0"/>
                </a:srgbClr>
              </a:clrFrom>
              <a:clrTo>
                <a:srgbClr val="000000">
                  <a:alpha val="0"/>
                </a:srgbClr>
              </a:clrTo>
            </a:clrChange>
            <a:biLevel thresh="25000"/>
            <a:extLst>
              <a:ext uri="{28A0092B-C50C-407E-A947-70E740481C1C}">
                <a14:useLocalDpi xmlns:a14="http://schemas.microsoft.com/office/drawing/2010/main" val="0"/>
              </a:ext>
            </a:extLst>
          </a:blip>
          <a:srcRect l="27474" b="28026"/>
          <a:stretch/>
        </p:blipFill>
        <p:spPr>
          <a:xfrm>
            <a:off x="1636559" y="8689585"/>
            <a:ext cx="3098897" cy="1194497"/>
          </a:xfrm>
          <a:prstGeom prst="rect">
            <a:avLst/>
          </a:prstGeom>
        </p:spPr>
      </p:pic>
    </p:spTree>
    <p:extLst>
      <p:ext uri="{BB962C8B-B14F-4D97-AF65-F5344CB8AC3E}">
        <p14:creationId xmlns:p14="http://schemas.microsoft.com/office/powerpoint/2010/main" val="476409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 name="Shape 924"/>
          <p:cNvSpPr/>
          <p:nvPr/>
        </p:nvSpPr>
        <p:spPr>
          <a:xfrm>
            <a:off x="0" y="3174"/>
            <a:ext cx="20104100" cy="11309350"/>
          </a:xfrm>
          <a:prstGeom prst="rect">
            <a:avLst/>
          </a:prstGeom>
          <a:solidFill>
            <a:srgbClr val="16C3C0"/>
          </a:solidFill>
          <a:ln w="12700">
            <a:miter lim="400000"/>
          </a:ln>
        </p:spPr>
        <p:txBody>
          <a:bodyPr lIns="45462" tIns="45462" rIns="45462" bIns="45462" anchor="ctr"/>
          <a:lstStyle/>
          <a:p>
            <a:pPr hangingPunct="0">
              <a:defRPr sz="4000"/>
            </a:pPr>
            <a:endParaRPr sz="3900" kern="0" dirty="0">
              <a:solidFill>
                <a:srgbClr val="000000"/>
              </a:solidFill>
              <a:latin typeface="Calibri"/>
              <a:cs typeface="Calibri"/>
              <a:sym typeface="Calibri"/>
            </a:endParaRPr>
          </a:p>
        </p:txBody>
      </p:sp>
      <p:sp>
        <p:nvSpPr>
          <p:cNvPr id="2" name="Slide Number Placeholder 1"/>
          <p:cNvSpPr>
            <a:spLocks noGrp="1"/>
          </p:cNvSpPr>
          <p:nvPr>
            <p:ph type="sldNum" sz="quarter" idx="7"/>
          </p:nvPr>
        </p:nvSpPr>
        <p:spPr>
          <a:xfrm>
            <a:off x="18986496" y="403690"/>
            <a:ext cx="112536" cy="266462"/>
          </a:xfrm>
          <a:prstGeom prst="rect">
            <a:avLst/>
          </a:prstGeom>
        </p:spPr>
        <p:txBody>
          <a:bodyPr lIns="91388" tIns="45698" rIns="91388" bIns="45698"/>
          <a:lstStyle/>
          <a:p>
            <a:fld id="{86CB4B4D-7CA3-9044-876B-883B54F8677D}" type="slidenum">
              <a:rPr lang="uk-UA" smtClean="0"/>
              <a:t>3</a:t>
            </a:fld>
            <a:endParaRPr lang="uk-UA" dirty="0"/>
          </a:p>
        </p:txBody>
      </p:sp>
      <p:pic>
        <p:nvPicPr>
          <p:cNvPr id="32" name="Picture 31"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2192" y="10227900"/>
            <a:ext cx="776790" cy="756127"/>
          </a:xfrm>
          <a:prstGeom prst="rect">
            <a:avLst/>
          </a:prstGeom>
        </p:spPr>
      </p:pic>
      <p:pic>
        <p:nvPicPr>
          <p:cNvPr id="19" name="Picture 18">
            <a:extLst>
              <a:ext uri="{FF2B5EF4-FFF2-40B4-BE49-F238E27FC236}">
                <a16:creationId xmlns:a16="http://schemas.microsoft.com/office/drawing/2014/main" id="{F87E7CD5-C634-4F4C-A80D-9923AC3DDA25}"/>
              </a:ext>
            </a:extLst>
          </p:cNvPr>
          <p:cNvPicPr>
            <a:picLocks noChangeAspect="1"/>
          </p:cNvPicPr>
          <p:nvPr/>
        </p:nvPicPr>
        <p:blipFill rotWithShape="1">
          <a:blip r:embed="rId4">
            <a:clrChange>
              <a:clrFrom>
                <a:srgbClr val="000000">
                  <a:alpha val="0"/>
                </a:srgbClr>
              </a:clrFrom>
              <a:clrTo>
                <a:srgbClr val="000000">
                  <a:alpha val="0"/>
                </a:srgbClr>
              </a:clrTo>
            </a:clrChange>
            <a:biLevel thresh="25000"/>
            <a:extLst>
              <a:ext uri="{28A0092B-C50C-407E-A947-70E740481C1C}">
                <a14:useLocalDpi xmlns:a14="http://schemas.microsoft.com/office/drawing/2010/main" val="0"/>
              </a:ext>
            </a:extLst>
          </a:blip>
          <a:srcRect l="27474" b="28026"/>
          <a:stretch/>
        </p:blipFill>
        <p:spPr>
          <a:xfrm>
            <a:off x="1636558" y="8664107"/>
            <a:ext cx="3098897" cy="1194497"/>
          </a:xfrm>
          <a:prstGeom prst="rect">
            <a:avLst/>
          </a:prstGeom>
        </p:spPr>
      </p:pic>
      <p:sp>
        <p:nvSpPr>
          <p:cNvPr id="20" name="Shape 348">
            <a:extLst>
              <a:ext uri="{FF2B5EF4-FFF2-40B4-BE49-F238E27FC236}">
                <a16:creationId xmlns:a16="http://schemas.microsoft.com/office/drawing/2014/main" id="{2FFAF27C-5C33-4361-A9E5-5A97383A4F0A}"/>
              </a:ext>
            </a:extLst>
          </p:cNvPr>
          <p:cNvSpPr/>
          <p:nvPr/>
        </p:nvSpPr>
        <p:spPr>
          <a:xfrm>
            <a:off x="998232" y="3692791"/>
            <a:ext cx="17910483" cy="3002604"/>
          </a:xfrm>
          <a:prstGeom prst="rect">
            <a:avLst/>
          </a:prstGeom>
          <a:ln w="12700">
            <a:miter lim="400000"/>
          </a:ln>
          <a:extLst>
            <a:ext uri="{C572A759-6A51-4108-AA02-DFA0A04FC94B}">
              <ma14:wrappingTextBoxFlag xmlns:ma14="http://schemas.microsoft.com/office/mac/drawingml/2011/main" xmlns="" val="1"/>
            </a:ext>
          </a:extLst>
        </p:spPr>
        <p:txBody>
          <a:bodyPr wrap="square" lIns="45491" tIns="45491" rIns="45491" bIns="45491">
            <a:spAutoFit/>
          </a:bodyPr>
          <a:lstStyle/>
          <a:p>
            <a:pPr algn="ctr">
              <a:lnSpc>
                <a:spcPct val="120000"/>
              </a:lnSpc>
              <a:spcBef>
                <a:spcPts val="495"/>
              </a:spcBef>
              <a:spcAft>
                <a:spcPts val="495"/>
              </a:spcAft>
            </a:pPr>
            <a:r>
              <a:rPr lang="en-US" sz="4900" b="1" dirty="0">
                <a:solidFill>
                  <a:schemeClr val="bg1"/>
                </a:solidFill>
                <a:latin typeface="Calibri"/>
                <a:cs typeface="Calibri"/>
              </a:rPr>
              <a:t>How big is Your team? </a:t>
            </a:r>
          </a:p>
          <a:p>
            <a:pPr algn="ctr">
              <a:lnSpc>
                <a:spcPct val="120000"/>
              </a:lnSpc>
              <a:spcBef>
                <a:spcPts val="495"/>
              </a:spcBef>
              <a:spcAft>
                <a:spcPts val="495"/>
              </a:spcAft>
            </a:pPr>
            <a:r>
              <a:rPr lang="en-US" sz="4900" b="1" dirty="0">
                <a:solidFill>
                  <a:schemeClr val="bg1"/>
                </a:solidFill>
                <a:latin typeface="Calibri"/>
                <a:cs typeface="Calibri"/>
              </a:rPr>
              <a:t>How many people report to You? </a:t>
            </a:r>
          </a:p>
          <a:p>
            <a:pPr algn="ctr">
              <a:lnSpc>
                <a:spcPct val="120000"/>
              </a:lnSpc>
              <a:spcBef>
                <a:spcPts val="495"/>
              </a:spcBef>
              <a:spcAft>
                <a:spcPts val="495"/>
              </a:spcAft>
            </a:pPr>
            <a:r>
              <a:rPr lang="en-US" sz="4900" b="1" dirty="0">
                <a:solidFill>
                  <a:schemeClr val="bg1"/>
                </a:solidFill>
                <a:latin typeface="Calibri"/>
                <a:cs typeface="Calibri"/>
              </a:rPr>
              <a:t>How many people do You look after at work?</a:t>
            </a:r>
          </a:p>
        </p:txBody>
      </p:sp>
    </p:spTree>
    <p:extLst>
      <p:ext uri="{BB962C8B-B14F-4D97-AF65-F5344CB8AC3E}">
        <p14:creationId xmlns:p14="http://schemas.microsoft.com/office/powerpoint/2010/main" val="2035081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xEl>
                                              <p:pRg st="1" end="1"/>
                                            </p:txEl>
                                          </p:spTgt>
                                        </p:tgtEl>
                                        <p:attrNameLst>
                                          <p:attrName>style.visibility</p:attrName>
                                        </p:attrNameLst>
                                      </p:cBhvr>
                                      <p:to>
                                        <p:strVal val="visible"/>
                                      </p:to>
                                    </p:set>
                                    <p:animEffect transition="in" filter="fade">
                                      <p:cBhvr>
                                        <p:cTn id="12" dur="500"/>
                                        <p:tgtEl>
                                          <p:spTgt spid="2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xEl>
                                              <p:pRg st="2" end="2"/>
                                            </p:txEl>
                                          </p:spTgt>
                                        </p:tgtEl>
                                        <p:attrNameLst>
                                          <p:attrName>style.visibility</p:attrName>
                                        </p:attrNameLst>
                                      </p:cBhvr>
                                      <p:to>
                                        <p:strVal val="visible"/>
                                      </p:to>
                                    </p:set>
                                    <p:animEffect transition="in" filter="fade">
                                      <p:cBhvr>
                                        <p:cTn id="17" dur="500"/>
                                        <p:tgtEl>
                                          <p:spTgt spid="2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Stock-108311138.jpg"/>
          <p:cNvPicPr>
            <a:picLocks noChangeAspect="1"/>
          </p:cNvPicPr>
          <p:nvPr/>
        </p:nvPicPr>
        <p:blipFill rotWithShape="1">
          <a:blip r:embed="rId3" cstate="print">
            <a:extLst>
              <a:ext uri="{28A0092B-C50C-407E-A947-70E740481C1C}">
                <a14:useLocalDpi xmlns:a14="http://schemas.microsoft.com/office/drawing/2010/main" val="0"/>
              </a:ext>
            </a:extLst>
          </a:blip>
          <a:srcRect b="15619"/>
          <a:stretch/>
        </p:blipFill>
        <p:spPr>
          <a:xfrm>
            <a:off x="0" y="-1"/>
            <a:ext cx="20104100" cy="11309351"/>
          </a:xfrm>
          <a:prstGeom prst="rect">
            <a:avLst/>
          </a:prstGeom>
        </p:spPr>
      </p:pic>
      <p:sp>
        <p:nvSpPr>
          <p:cNvPr id="2" name="Rectangle 1"/>
          <p:cNvSpPr/>
          <p:nvPr/>
        </p:nvSpPr>
        <p:spPr>
          <a:xfrm>
            <a:off x="1346758" y="1067291"/>
            <a:ext cx="5134510" cy="4154983"/>
          </a:xfrm>
          <a:prstGeom prst="rect">
            <a:avLst/>
          </a:prstGeom>
        </p:spPr>
        <p:txBody>
          <a:bodyPr wrap="square">
            <a:spAutoFit/>
          </a:bodyPr>
          <a:lstStyle/>
          <a:p>
            <a:r>
              <a:rPr lang="en-US" sz="4400" b="1" dirty="0">
                <a:solidFill>
                  <a:prstClr val="white"/>
                </a:solidFill>
              </a:rPr>
              <a:t>Who on Your team </a:t>
            </a:r>
          </a:p>
          <a:p>
            <a:r>
              <a:rPr lang="en-US" sz="4400" b="1" dirty="0">
                <a:solidFill>
                  <a:prstClr val="white"/>
                </a:solidFill>
              </a:rPr>
              <a:t>is ripe for a </a:t>
            </a:r>
            <a:br>
              <a:rPr lang="en-US" sz="4400" b="1" dirty="0">
                <a:solidFill>
                  <a:prstClr val="white"/>
                </a:solidFill>
              </a:rPr>
            </a:br>
            <a:r>
              <a:rPr lang="en-US" sz="4400" b="1" dirty="0">
                <a:solidFill>
                  <a:srgbClr val="FF6600"/>
                </a:solidFill>
              </a:rPr>
              <a:t>new challenge</a:t>
            </a:r>
            <a:r>
              <a:rPr lang="en-US" sz="4400" b="1" dirty="0">
                <a:solidFill>
                  <a:prstClr val="white"/>
                </a:solidFill>
              </a:rPr>
              <a:t>?</a:t>
            </a:r>
          </a:p>
          <a:p>
            <a:endParaRPr lang="en-US" sz="4400" b="1" dirty="0">
              <a:solidFill>
                <a:schemeClr val="bg1"/>
              </a:solidFill>
            </a:endParaRPr>
          </a:p>
          <a:p>
            <a:endParaRPr lang="en-US" sz="4400" b="1" dirty="0">
              <a:solidFill>
                <a:schemeClr val="bg1"/>
              </a:solidFill>
            </a:endParaRPr>
          </a:p>
          <a:p>
            <a:endParaRPr lang="en-US" sz="4400" b="1" dirty="0">
              <a:solidFill>
                <a:schemeClr val="bg1"/>
              </a:solidFill>
            </a:endParaRPr>
          </a:p>
        </p:txBody>
      </p:sp>
      <p:pic>
        <p:nvPicPr>
          <p:cNvPr id="6" name="Picture 5"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192" y="10227900"/>
            <a:ext cx="776790" cy="756127"/>
          </a:xfrm>
          <a:prstGeom prst="rect">
            <a:avLst/>
          </a:prstGeom>
        </p:spPr>
      </p:pic>
    </p:spTree>
    <p:extLst>
      <p:ext uri="{BB962C8B-B14F-4D97-AF65-F5344CB8AC3E}">
        <p14:creationId xmlns:p14="http://schemas.microsoft.com/office/powerpoint/2010/main" val="3719666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hape 924"/>
          <p:cNvSpPr/>
          <p:nvPr/>
        </p:nvSpPr>
        <p:spPr>
          <a:xfrm>
            <a:off x="0" y="0"/>
            <a:ext cx="20104100" cy="11309350"/>
          </a:xfrm>
          <a:prstGeom prst="rect">
            <a:avLst/>
          </a:prstGeom>
          <a:solidFill>
            <a:srgbClr val="452178"/>
          </a:solidFill>
          <a:ln w="12700">
            <a:miter lim="400000"/>
          </a:ln>
        </p:spPr>
        <p:txBody>
          <a:bodyPr lIns="45462" tIns="45462" rIns="45462" bIns="45462" anchor="ctr"/>
          <a:lstStyle/>
          <a:p>
            <a:pPr hangingPunct="0">
              <a:defRPr sz="4000"/>
            </a:pPr>
            <a:endParaRPr sz="3900" kern="0" dirty="0">
              <a:solidFill>
                <a:srgbClr val="000000"/>
              </a:solidFill>
              <a:latin typeface="Calibri"/>
              <a:cs typeface="Calibri"/>
              <a:sym typeface="Calibri"/>
            </a:endParaRPr>
          </a:p>
        </p:txBody>
      </p:sp>
      <p:sp>
        <p:nvSpPr>
          <p:cNvPr id="927" name="Shape 927"/>
          <p:cNvSpPr/>
          <p:nvPr/>
        </p:nvSpPr>
        <p:spPr>
          <a:xfrm>
            <a:off x="10508818" y="4350672"/>
            <a:ext cx="92321" cy="1499713"/>
          </a:xfrm>
          <a:prstGeom prst="rect">
            <a:avLst/>
          </a:prstGeom>
          <a:ln w="12700">
            <a:miter lim="400000"/>
          </a:ln>
          <a:extLst>
            <a:ext uri="{C572A759-6A51-4108-AA02-DFA0A04FC94B}">
              <ma14:wrappingTextBoxFlag xmlns:ma14="http://schemas.microsoft.com/office/mac/drawingml/2011/main" xmlns="" val="1"/>
            </a:ext>
          </a:extLst>
        </p:spPr>
        <p:txBody>
          <a:bodyPr wrap="none" lIns="45668" tIns="45670" rIns="45668" bIns="45670">
            <a:spAutoFit/>
          </a:bodyPr>
          <a:lstStyle/>
          <a:p>
            <a:pPr marR="456674" algn="r" defTabSz="456674" hangingPunct="0">
              <a:lnSpc>
                <a:spcPct val="90000"/>
              </a:lnSpc>
              <a:defRPr sz="10000" b="1">
                <a:solidFill>
                  <a:srgbClr val="535353"/>
                </a:solidFill>
              </a:defRPr>
            </a:pPr>
            <a:endParaRPr sz="10000" b="1" kern="0" dirty="0">
              <a:solidFill>
                <a:srgbClr val="FFFFFF"/>
              </a:solidFill>
              <a:latin typeface="Calibri"/>
              <a:cs typeface="Calibri"/>
              <a:sym typeface="Calibri"/>
            </a:endParaRPr>
          </a:p>
        </p:txBody>
      </p:sp>
      <p:sp>
        <p:nvSpPr>
          <p:cNvPr id="5" name="Shape 886"/>
          <p:cNvSpPr/>
          <p:nvPr/>
        </p:nvSpPr>
        <p:spPr>
          <a:xfrm>
            <a:off x="7483760" y="2835134"/>
            <a:ext cx="11679201" cy="5965123"/>
          </a:xfrm>
          <a:prstGeom prst="roundRect">
            <a:avLst>
              <a:gd name="adj" fmla="val 7908"/>
            </a:avLst>
          </a:prstGeom>
          <a:solidFill>
            <a:srgbClr val="FFFFFF"/>
          </a:solidFill>
          <a:ln w="12700">
            <a:miter lim="400000"/>
          </a:ln>
          <a:effectLst>
            <a:outerShdw blurRad="38100" dist="23000" dir="5400000" rotWithShape="0">
              <a:srgbClr val="000000">
                <a:alpha val="35000"/>
              </a:srgbClr>
            </a:outerShdw>
          </a:effectLst>
        </p:spPr>
        <p:txBody>
          <a:bodyPr lIns="45670" tIns="45672" rIns="45670" bIns="45672" anchor="ctr"/>
          <a:lstStyle/>
          <a:p>
            <a:pPr>
              <a:spcBef>
                <a:spcPts val="1800"/>
              </a:spcBef>
              <a:defRPr sz="3600">
                <a:solidFill>
                  <a:srgbClr val="333E47"/>
                </a:solidFill>
              </a:defRPr>
            </a:pPr>
            <a:endParaRPr dirty="0"/>
          </a:p>
        </p:txBody>
      </p:sp>
      <p:sp>
        <p:nvSpPr>
          <p:cNvPr id="7" name="object 3"/>
          <p:cNvSpPr txBox="1">
            <a:spLocks/>
          </p:cNvSpPr>
          <p:nvPr/>
        </p:nvSpPr>
        <p:spPr>
          <a:xfrm>
            <a:off x="720262" y="659801"/>
            <a:ext cx="18177338" cy="765594"/>
          </a:xfrm>
          <a:prstGeom prst="rect">
            <a:avLst/>
          </a:prstGeom>
        </p:spPr>
        <p:txBody>
          <a:bodyPr vert="horz" wrap="square" lIns="0" tIns="0" rIns="0" bIns="0" rtlCol="0">
            <a:spAutoFit/>
          </a:bodyPr>
          <a:lstStyle>
            <a:lvl1pPr>
              <a:defRPr b="1">
                <a:latin typeface="+mj-lt"/>
                <a:ea typeface="+mj-ea"/>
                <a:cs typeface="+mj-cs"/>
              </a:defRPr>
            </a:lvl1pPr>
          </a:lstStyle>
          <a:p>
            <a:pPr marL="12696" marR="5080">
              <a:lnSpc>
                <a:spcPts val="5748"/>
              </a:lnSpc>
            </a:pPr>
            <a:r>
              <a:rPr lang="en-GB" sz="5900" spc="-149" dirty="0">
                <a:solidFill>
                  <a:srgbClr val="FFFFFF"/>
                </a:solidFill>
              </a:rPr>
              <a:t>Become known as a leader who makes people’s careers</a:t>
            </a:r>
          </a:p>
        </p:txBody>
      </p:sp>
      <p:sp>
        <p:nvSpPr>
          <p:cNvPr id="8" name="Rectangle 7"/>
          <p:cNvSpPr/>
          <p:nvPr/>
        </p:nvSpPr>
        <p:spPr>
          <a:xfrm>
            <a:off x="8200599" y="3235385"/>
            <a:ext cx="10729387" cy="5262882"/>
          </a:xfrm>
          <a:prstGeom prst="rect">
            <a:avLst/>
          </a:prstGeom>
        </p:spPr>
        <p:txBody>
          <a:bodyPr wrap="square" lIns="91327" tIns="45672" rIns="91327" bIns="45672">
            <a:spAutoFit/>
          </a:bodyPr>
          <a:lstStyle/>
          <a:p>
            <a:pPr lvl="0"/>
            <a:r>
              <a:rPr lang="en-US" sz="4200" b="1" dirty="0">
                <a:solidFill>
                  <a:srgbClr val="263039"/>
                </a:solidFill>
              </a:rPr>
              <a:t>Promote the reputation of Your team.</a:t>
            </a:r>
          </a:p>
          <a:p>
            <a:pPr lvl="0"/>
            <a:endParaRPr lang="en-US" sz="4200" b="1" dirty="0">
              <a:solidFill>
                <a:srgbClr val="263039"/>
              </a:solidFill>
            </a:endParaRPr>
          </a:p>
          <a:p>
            <a:r>
              <a:rPr lang="en-US" sz="4200" b="1" dirty="0">
                <a:solidFill>
                  <a:srgbClr val="263039"/>
                </a:solidFill>
              </a:rPr>
              <a:t>Make it easy for members of Your team to work with people from other parts of the business.</a:t>
            </a:r>
          </a:p>
          <a:p>
            <a:pPr lvl="0"/>
            <a:endParaRPr lang="en-US" sz="4200" b="1" dirty="0">
              <a:solidFill>
                <a:srgbClr val="263039"/>
              </a:solidFill>
            </a:endParaRPr>
          </a:p>
          <a:p>
            <a:r>
              <a:rPr lang="en-US" sz="4200" b="1" dirty="0">
                <a:solidFill>
                  <a:srgbClr val="263039"/>
                </a:solidFill>
              </a:rPr>
              <a:t>Look for opportunities for Your people to take on projects in other parts of Al-Futtaim.</a:t>
            </a:r>
          </a:p>
          <a:p>
            <a:endParaRPr lang="en-US" sz="4200" b="1" dirty="0">
              <a:solidFill>
                <a:srgbClr val="263039"/>
              </a:solidFill>
            </a:endParaRPr>
          </a:p>
        </p:txBody>
      </p:sp>
      <p:grpSp>
        <p:nvGrpSpPr>
          <p:cNvPr id="14" name="Group 13"/>
          <p:cNvGrpSpPr/>
          <p:nvPr/>
        </p:nvGrpSpPr>
        <p:grpSpPr>
          <a:xfrm>
            <a:off x="890187" y="2780218"/>
            <a:ext cx="5951858" cy="5951858"/>
            <a:chOff x="13535329" y="2997618"/>
            <a:chExt cx="5951858" cy="5951858"/>
          </a:xfrm>
        </p:grpSpPr>
        <p:sp>
          <p:nvSpPr>
            <p:cNvPr id="16" name="Oval 15"/>
            <p:cNvSpPr/>
            <p:nvPr/>
          </p:nvSpPr>
          <p:spPr>
            <a:xfrm>
              <a:off x="13535329" y="2997618"/>
              <a:ext cx="5951858" cy="595185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v</a:t>
              </a:r>
            </a:p>
          </p:txBody>
        </p:sp>
        <p:sp>
          <p:nvSpPr>
            <p:cNvPr id="17" name="Rectangle 16"/>
            <p:cNvSpPr/>
            <p:nvPr/>
          </p:nvSpPr>
          <p:spPr>
            <a:xfrm>
              <a:off x="13989425" y="6387333"/>
              <a:ext cx="5043666" cy="1730923"/>
            </a:xfrm>
            <a:prstGeom prst="rect">
              <a:avLst/>
            </a:prstGeom>
          </p:spPr>
          <p:txBody>
            <a:bodyPr wrap="square">
              <a:spAutoFit/>
            </a:bodyPr>
            <a:lstStyle/>
            <a:p>
              <a:pPr algn="ctr">
                <a:lnSpc>
                  <a:spcPct val="80000"/>
                </a:lnSpc>
              </a:pPr>
              <a:r>
                <a:rPr lang="en-GB" sz="4400" b="1" dirty="0">
                  <a:solidFill>
                    <a:srgbClr val="333E47"/>
                  </a:solidFill>
                </a:rPr>
                <a:t>Grow </a:t>
              </a:r>
              <a:br>
                <a:rPr lang="en-GB" sz="4400" b="1" dirty="0">
                  <a:solidFill>
                    <a:srgbClr val="333E47"/>
                  </a:solidFill>
                </a:rPr>
              </a:br>
              <a:r>
                <a:rPr lang="en-GB" sz="4400" b="1" dirty="0">
                  <a:solidFill>
                    <a:srgbClr val="16C3C0"/>
                  </a:solidFill>
                </a:rPr>
                <a:t>careers </a:t>
              </a:r>
              <a:br>
                <a:rPr lang="en-GB" sz="4400" b="1" dirty="0">
                  <a:solidFill>
                    <a:srgbClr val="16C3C0"/>
                  </a:solidFill>
                </a:rPr>
              </a:br>
              <a:r>
                <a:rPr lang="en-GB" sz="4400" b="1" dirty="0">
                  <a:solidFill>
                    <a:srgbClr val="16C3C0"/>
                  </a:solidFill>
                </a:rPr>
                <a:t>of A-players</a:t>
              </a:r>
              <a:endParaRPr lang="en-US" sz="4400" b="1" dirty="0">
                <a:solidFill>
                  <a:srgbClr val="16C3C0"/>
                </a:solidFill>
              </a:endParaRPr>
            </a:p>
          </p:txBody>
        </p:sp>
        <p:pic>
          <p:nvPicPr>
            <p:cNvPr id="18" name="Picture 17" descr="icons_grow.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75454" y="3980700"/>
              <a:ext cx="2071609" cy="1973214"/>
            </a:xfrm>
            <a:prstGeom prst="rect">
              <a:avLst/>
            </a:prstGeom>
          </p:spPr>
        </p:pic>
      </p:grpSp>
      <p:pic>
        <p:nvPicPr>
          <p:cNvPr id="24" name="Picture 23"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192" y="10227900"/>
            <a:ext cx="776790" cy="756127"/>
          </a:xfrm>
          <a:prstGeom prst="rect">
            <a:avLst/>
          </a:prstGeom>
        </p:spPr>
      </p:pic>
      <p:pic>
        <p:nvPicPr>
          <p:cNvPr id="3" name="Graphic 2" descr="Marketing">
            <a:extLst>
              <a:ext uri="{FF2B5EF4-FFF2-40B4-BE49-F238E27FC236}">
                <a16:creationId xmlns:a16="http://schemas.microsoft.com/office/drawing/2014/main" id="{0578D466-1B5E-40E7-BC7F-379CA178C60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84590" y="8839187"/>
            <a:ext cx="2363052" cy="2363052"/>
          </a:xfrm>
          <a:prstGeom prst="rect">
            <a:avLst/>
          </a:prstGeom>
        </p:spPr>
      </p:pic>
    </p:spTree>
    <p:extLst>
      <p:ext uri="{BB962C8B-B14F-4D97-AF65-F5344CB8AC3E}">
        <p14:creationId xmlns:p14="http://schemas.microsoft.com/office/powerpoint/2010/main" val="3980869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924"/>
          <p:cNvSpPr/>
          <p:nvPr/>
        </p:nvSpPr>
        <p:spPr>
          <a:xfrm>
            <a:off x="0" y="0"/>
            <a:ext cx="20104100" cy="11309350"/>
          </a:xfrm>
          <a:prstGeom prst="rect">
            <a:avLst/>
          </a:prstGeom>
          <a:solidFill>
            <a:schemeClr val="tx1"/>
          </a:solidFill>
          <a:ln w="12700">
            <a:miter lim="400000"/>
          </a:ln>
        </p:spPr>
        <p:txBody>
          <a:bodyPr lIns="45462" tIns="45462" rIns="45462" bIns="45462" anchor="ctr"/>
          <a:lstStyle/>
          <a:p>
            <a:pPr hangingPunct="0">
              <a:defRPr sz="4000"/>
            </a:pPr>
            <a:endParaRPr sz="3900" kern="0" dirty="0">
              <a:solidFill>
                <a:srgbClr val="000000"/>
              </a:solidFill>
              <a:latin typeface="Calibri"/>
              <a:cs typeface="Calibri"/>
              <a:sym typeface="Calibri"/>
            </a:endParaRPr>
          </a:p>
        </p:txBody>
      </p:sp>
      <p:sp>
        <p:nvSpPr>
          <p:cNvPr id="2" name="Slide Number Placeholder 1"/>
          <p:cNvSpPr>
            <a:spLocks noGrp="1"/>
          </p:cNvSpPr>
          <p:nvPr>
            <p:ph type="sldNum" sz="quarter" idx="2"/>
          </p:nvPr>
        </p:nvSpPr>
        <p:spPr/>
        <p:txBody>
          <a:bodyPr/>
          <a:lstStyle/>
          <a:p>
            <a:fld id="{86CB4B4D-7CA3-9044-876B-883B54F8677D}" type="slidenum">
              <a:rPr lang="uk-UA" smtClean="0">
                <a:latin typeface="Calibri"/>
                <a:ea typeface="Calibri"/>
                <a:cs typeface="Calibri"/>
              </a:rPr>
              <a:pPr/>
              <a:t>32</a:t>
            </a:fld>
            <a:endParaRPr lang="uk-UA" dirty="0">
              <a:latin typeface="Calibri"/>
              <a:ea typeface="Calibri"/>
              <a:cs typeface="Calibri"/>
            </a:endParaRPr>
          </a:p>
        </p:txBody>
      </p:sp>
      <p:sp>
        <p:nvSpPr>
          <p:cNvPr id="3" name="Rectangle 2"/>
          <p:cNvSpPr/>
          <p:nvPr/>
        </p:nvSpPr>
        <p:spPr>
          <a:xfrm>
            <a:off x="1820429" y="2702841"/>
            <a:ext cx="7429891" cy="5078313"/>
          </a:xfrm>
          <a:prstGeom prst="rect">
            <a:avLst/>
          </a:prstGeom>
        </p:spPr>
        <p:txBody>
          <a:bodyPr wrap="square">
            <a:spAutoFit/>
          </a:bodyPr>
          <a:lstStyle/>
          <a:p>
            <a:r>
              <a:rPr lang="en-US" sz="5400" b="1" dirty="0">
                <a:solidFill>
                  <a:srgbClr val="FFFFFF"/>
                </a:solidFill>
              </a:rPr>
              <a:t>Be known as a leader who tailors beautiful careers. </a:t>
            </a:r>
          </a:p>
          <a:p>
            <a:endParaRPr lang="en-US" sz="5400" b="1" dirty="0">
              <a:solidFill>
                <a:srgbClr val="FFFFFF"/>
              </a:solidFill>
            </a:endParaRPr>
          </a:p>
          <a:p>
            <a:r>
              <a:rPr lang="en-US" sz="5400" b="1" dirty="0">
                <a:solidFill>
                  <a:srgbClr val="FFFFFF"/>
                </a:solidFill>
              </a:rPr>
              <a:t>You’ll be a </a:t>
            </a:r>
            <a:br>
              <a:rPr lang="en-US" sz="5400" b="1" dirty="0">
                <a:solidFill>
                  <a:srgbClr val="FFFFFF"/>
                </a:solidFill>
              </a:rPr>
            </a:br>
            <a:r>
              <a:rPr lang="en-US" sz="5400" b="1" dirty="0">
                <a:solidFill>
                  <a:srgbClr val="FF0000"/>
                </a:solidFill>
              </a:rPr>
              <a:t>magnet for talent</a:t>
            </a:r>
            <a:r>
              <a:rPr lang="en-US" sz="5400" b="1" dirty="0">
                <a:solidFill>
                  <a:srgbClr val="FFFFFF"/>
                </a:solidFill>
              </a:rPr>
              <a:t>.</a:t>
            </a:r>
          </a:p>
        </p:txBody>
      </p:sp>
      <p:pic>
        <p:nvPicPr>
          <p:cNvPr id="4" name="Picture 3"/>
          <p:cNvPicPr>
            <a:picLocks noChangeAspect="1"/>
          </p:cNvPicPr>
          <p:nvPr/>
        </p:nvPicPr>
        <p:blipFill>
          <a:blip r:embed="rId3"/>
          <a:stretch>
            <a:fillRect/>
          </a:stretch>
        </p:blipFill>
        <p:spPr>
          <a:xfrm>
            <a:off x="9906521" y="906267"/>
            <a:ext cx="8953971" cy="9264065"/>
          </a:xfrm>
          <a:prstGeom prst="rect">
            <a:avLst/>
          </a:prstGeom>
        </p:spPr>
      </p:pic>
      <p:pic>
        <p:nvPicPr>
          <p:cNvPr id="8" name="Picture 7"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192" y="10227900"/>
            <a:ext cx="776790" cy="756127"/>
          </a:xfrm>
          <a:prstGeom prst="rect">
            <a:avLst/>
          </a:prstGeom>
        </p:spPr>
      </p:pic>
    </p:spTree>
    <p:extLst>
      <p:ext uri="{BB962C8B-B14F-4D97-AF65-F5344CB8AC3E}">
        <p14:creationId xmlns:p14="http://schemas.microsoft.com/office/powerpoint/2010/main" val="1928970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Shape 924"/>
          <p:cNvSpPr/>
          <p:nvPr/>
        </p:nvSpPr>
        <p:spPr>
          <a:xfrm>
            <a:off x="0" y="0"/>
            <a:ext cx="20104100" cy="11309350"/>
          </a:xfrm>
          <a:prstGeom prst="rect">
            <a:avLst/>
          </a:prstGeom>
          <a:solidFill>
            <a:srgbClr val="452178"/>
          </a:solidFill>
          <a:ln w="12700">
            <a:miter lim="400000"/>
          </a:ln>
        </p:spPr>
        <p:txBody>
          <a:bodyPr lIns="45462" tIns="45462" rIns="45462" bIns="45462" anchor="ctr"/>
          <a:lstStyle/>
          <a:p>
            <a:pPr hangingPunct="0">
              <a:defRPr sz="4000"/>
            </a:pPr>
            <a:endParaRPr sz="3900" kern="0" dirty="0">
              <a:solidFill>
                <a:srgbClr val="000000"/>
              </a:solidFill>
              <a:latin typeface="Calibri"/>
              <a:cs typeface="Calibri"/>
              <a:sym typeface="Calibri"/>
            </a:endParaRP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20849" y="0"/>
            <a:ext cx="22724949" cy="11309350"/>
          </a:xfrm>
          <a:prstGeom prst="rect">
            <a:avLst/>
          </a:prstGeom>
        </p:spPr>
      </p:pic>
      <p:sp>
        <p:nvSpPr>
          <p:cNvPr id="5" name="Text Placeholder 3"/>
          <p:cNvSpPr txBox="1">
            <a:spLocks/>
          </p:cNvSpPr>
          <p:nvPr/>
        </p:nvSpPr>
        <p:spPr>
          <a:xfrm>
            <a:off x="3008304" y="754912"/>
            <a:ext cx="16017183" cy="666849"/>
          </a:xfrm>
          <a:prstGeom prst="rect">
            <a:avLst/>
          </a:prstGeom>
        </p:spPr>
        <p:txBody>
          <a:bodyPr lIns="91327" tIns="45672" rIns="91327" bIns="45672"/>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r" defTabSz="913384"/>
            <a:r>
              <a:rPr lang="en-US" sz="5900" b="1" dirty="0">
                <a:solidFill>
                  <a:srgbClr val="333E47"/>
                </a:solidFill>
                <a:latin typeface="Calibri"/>
              </a:rPr>
              <a:t>Development goals</a:t>
            </a:r>
          </a:p>
        </p:txBody>
      </p:sp>
      <p:sp>
        <p:nvSpPr>
          <p:cNvPr id="9" name="Rectangle 8"/>
          <p:cNvSpPr/>
          <p:nvPr/>
        </p:nvSpPr>
        <p:spPr>
          <a:xfrm>
            <a:off x="5090499" y="3232634"/>
            <a:ext cx="13788600" cy="5509103"/>
          </a:xfrm>
          <a:prstGeom prst="rect">
            <a:avLst/>
          </a:prstGeom>
        </p:spPr>
        <p:txBody>
          <a:bodyPr wrap="square" lIns="91327" tIns="45672" rIns="91327" bIns="45672">
            <a:spAutoFit/>
          </a:bodyPr>
          <a:lstStyle/>
          <a:p>
            <a:r>
              <a:rPr lang="en-GB" sz="4400" b="1" dirty="0">
                <a:solidFill>
                  <a:srgbClr val="333E47"/>
                </a:solidFill>
              </a:rPr>
              <a:t>Use the questionnaire in Your guide - </a:t>
            </a:r>
            <a:r>
              <a:rPr lang="en-GB" sz="4400" b="1" i="1" dirty="0">
                <a:solidFill>
                  <a:srgbClr val="333E47"/>
                </a:solidFill>
              </a:rPr>
              <a:t>Your growth path.</a:t>
            </a:r>
            <a:endParaRPr lang="en-GB" sz="4400" b="1" dirty="0">
              <a:solidFill>
                <a:srgbClr val="333E47"/>
              </a:solidFill>
            </a:endParaRPr>
          </a:p>
          <a:p>
            <a:r>
              <a:rPr lang="en-GB" sz="4400" b="1" dirty="0">
                <a:solidFill>
                  <a:srgbClr val="333E47"/>
                </a:solidFill>
              </a:rPr>
              <a:t>  </a:t>
            </a:r>
            <a:endParaRPr lang="en-US" sz="4400" b="1" dirty="0">
              <a:solidFill>
                <a:srgbClr val="333E47"/>
              </a:solidFill>
            </a:endParaRPr>
          </a:p>
          <a:p>
            <a:r>
              <a:rPr lang="en-GB" sz="4400" b="1" dirty="0">
                <a:solidFill>
                  <a:srgbClr val="333E47"/>
                </a:solidFill>
              </a:rPr>
              <a:t>At the end of the interview, agree a few developmental goals. </a:t>
            </a:r>
            <a:endParaRPr lang="en-US" sz="4400" b="1" dirty="0">
              <a:solidFill>
                <a:srgbClr val="333E47"/>
              </a:solidFill>
            </a:endParaRPr>
          </a:p>
          <a:p>
            <a:r>
              <a:rPr lang="en-GB" sz="4400" b="1" dirty="0">
                <a:solidFill>
                  <a:srgbClr val="333E47"/>
                </a:solidFill>
              </a:rPr>
              <a:t> </a:t>
            </a:r>
            <a:endParaRPr lang="en-US" sz="4400" b="1" dirty="0">
              <a:solidFill>
                <a:srgbClr val="333E47"/>
              </a:solidFill>
            </a:endParaRPr>
          </a:p>
          <a:p>
            <a:r>
              <a:rPr lang="en-GB" sz="4400" b="1" dirty="0">
                <a:solidFill>
                  <a:srgbClr val="333E47"/>
                </a:solidFill>
              </a:rPr>
              <a:t>Take a minute to evaluate his/her development goals. Use the </a:t>
            </a:r>
            <a:r>
              <a:rPr lang="en-GB" sz="4400" b="1" i="1" dirty="0">
                <a:solidFill>
                  <a:srgbClr val="333E47"/>
                </a:solidFill>
              </a:rPr>
              <a:t>Developmental goals checklist.</a:t>
            </a:r>
            <a:r>
              <a:rPr lang="en-GB" sz="4400" b="1" dirty="0">
                <a:solidFill>
                  <a:srgbClr val="333E47"/>
                </a:solidFill>
              </a:rPr>
              <a:t> </a:t>
            </a:r>
            <a:endParaRPr lang="en-US" sz="4400" b="1" dirty="0">
              <a:solidFill>
                <a:srgbClr val="333E47"/>
              </a:solidFill>
            </a:endParaRPr>
          </a:p>
          <a:p>
            <a:endParaRPr lang="en-US" sz="4400" b="1" dirty="0">
              <a:solidFill>
                <a:srgbClr val="333E47"/>
              </a:solidFill>
            </a:endParaRPr>
          </a:p>
        </p:txBody>
      </p:sp>
      <p:pic>
        <p:nvPicPr>
          <p:cNvPr id="7" name="Picture 6"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1208" y="10250636"/>
            <a:ext cx="785949" cy="765419"/>
          </a:xfrm>
          <a:prstGeom prst="rect">
            <a:avLst/>
          </a:prstGeom>
        </p:spPr>
      </p:pic>
    </p:spTree>
    <p:extLst>
      <p:ext uri="{BB962C8B-B14F-4D97-AF65-F5344CB8AC3E}">
        <p14:creationId xmlns:p14="http://schemas.microsoft.com/office/powerpoint/2010/main" val="1503300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a:xfrm>
            <a:off x="18890916" y="755344"/>
            <a:ext cx="207990" cy="492443"/>
          </a:xfrm>
        </p:spPr>
        <p:txBody>
          <a:bodyPr/>
          <a:lstStyle/>
          <a:p>
            <a:fld id="{86CB4B4D-7CA3-9044-876B-883B54F8677D}" type="slidenum">
              <a:rPr lang="uk-UA" smtClean="0">
                <a:latin typeface="Calibri"/>
                <a:ea typeface="Calibri"/>
                <a:cs typeface="Calibri"/>
              </a:rPr>
              <a:pPr/>
              <a:t>34</a:t>
            </a:fld>
            <a:endParaRPr lang="uk-UA" dirty="0">
              <a:latin typeface="Calibri"/>
              <a:ea typeface="Calibri"/>
              <a:cs typeface="Calibri"/>
            </a:endParaRPr>
          </a:p>
        </p:txBody>
      </p:sp>
      <p:sp>
        <p:nvSpPr>
          <p:cNvPr id="3" name="Shape 1282"/>
          <p:cNvSpPr/>
          <p:nvPr/>
        </p:nvSpPr>
        <p:spPr>
          <a:xfrm>
            <a:off x="1987789" y="625665"/>
            <a:ext cx="16017184" cy="923839"/>
          </a:xfrm>
          <a:prstGeom prst="rect">
            <a:avLst/>
          </a:prstGeom>
          <a:ln w="12700">
            <a:miter lim="400000"/>
          </a:ln>
          <a:extLst>
            <a:ext uri="{C572A759-6A51-4108-AA02-DFA0A04FC94B}">
              <ma14:wrappingTextBoxFlag xmlns:ma14="http://schemas.microsoft.com/office/mac/drawingml/2011/main" xmlns="" val="1"/>
            </a:ext>
          </a:extLst>
        </p:spPr>
        <p:txBody>
          <a:bodyPr lIns="45692" tIns="45694" rIns="45692" bIns="45694">
            <a:spAutoFit/>
          </a:bodyPr>
          <a:lstStyle>
            <a:lvl1pPr algn="r" defTabSz="914400">
              <a:defRPr sz="5200" b="1">
                <a:solidFill>
                  <a:srgbClr val="333E47"/>
                </a:solidFill>
              </a:defRPr>
            </a:lvl1pPr>
          </a:lstStyle>
          <a:p>
            <a:pPr algn="ctr" hangingPunct="0"/>
            <a:r>
              <a:rPr lang="en-GB" sz="5400" kern="0" dirty="0">
                <a:latin typeface="Calibri"/>
                <a:ea typeface="Calibri"/>
                <a:cs typeface="Calibri"/>
                <a:sym typeface="Calibri"/>
              </a:rPr>
              <a:t>Summary of the module</a:t>
            </a:r>
            <a:endParaRPr sz="5400" kern="0" dirty="0">
              <a:latin typeface="Calibri"/>
              <a:ea typeface="Calibri"/>
              <a:cs typeface="Calibri"/>
              <a:sym typeface="Calibri"/>
            </a:endParaRPr>
          </a:p>
        </p:txBody>
      </p:sp>
      <p:pic>
        <p:nvPicPr>
          <p:cNvPr id="8" name="Picture 7"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208" y="10250636"/>
            <a:ext cx="785949" cy="765419"/>
          </a:xfrm>
          <a:prstGeom prst="rect">
            <a:avLst/>
          </a:prstGeom>
        </p:spPr>
      </p:pic>
      <p:pic>
        <p:nvPicPr>
          <p:cNvPr id="6" name="Picture 5" descr="Screenshot 2019-04-18 at 21.47.19.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42569" y="1890675"/>
            <a:ext cx="7067607" cy="3964755"/>
          </a:xfrm>
          <a:prstGeom prst="rect">
            <a:avLst/>
          </a:prstGeom>
        </p:spPr>
      </p:pic>
      <p:pic>
        <p:nvPicPr>
          <p:cNvPr id="7" name="Picture 6" descr="Screenshot 2019-04-18 at 21.44.58.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91194" y="1884010"/>
            <a:ext cx="7070041" cy="3970331"/>
          </a:xfrm>
          <a:prstGeom prst="rect">
            <a:avLst/>
          </a:prstGeom>
        </p:spPr>
      </p:pic>
      <p:pic>
        <p:nvPicPr>
          <p:cNvPr id="9" name="Picture 8" descr="Screenshot 2019-04-18 at 21.46.12.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44680" y="6215423"/>
            <a:ext cx="7065496" cy="3952405"/>
          </a:xfrm>
          <a:prstGeom prst="rect">
            <a:avLst/>
          </a:prstGeom>
        </p:spPr>
      </p:pic>
      <p:pic>
        <p:nvPicPr>
          <p:cNvPr id="13" name="Picture 12" descr="Screenshot 2019-04-18 at 21.46.31.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12364" y="6194262"/>
            <a:ext cx="7085915" cy="3971723"/>
          </a:xfrm>
          <a:prstGeom prst="rect">
            <a:avLst/>
          </a:prstGeom>
        </p:spPr>
      </p:pic>
    </p:spTree>
    <p:extLst>
      <p:ext uri="{BB962C8B-B14F-4D97-AF65-F5344CB8AC3E}">
        <p14:creationId xmlns:p14="http://schemas.microsoft.com/office/powerpoint/2010/main" val="1520990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F652B9-57E2-4FF8-87C1-0143913AA704}"/>
              </a:ext>
            </a:extLst>
          </p:cNvPr>
          <p:cNvSpPr>
            <a:spLocks noGrp="1"/>
          </p:cNvSpPr>
          <p:nvPr>
            <p:ph type="title"/>
          </p:nvPr>
        </p:nvSpPr>
        <p:spPr>
          <a:xfrm>
            <a:off x="4018225" y="3093887"/>
            <a:ext cx="12067650" cy="1642398"/>
          </a:xfrm>
        </p:spPr>
        <p:txBody>
          <a:bodyPr>
            <a:normAutofit fontScale="90000"/>
          </a:bodyPr>
          <a:lstStyle/>
          <a:p>
            <a:pPr algn="ctr"/>
            <a:r>
              <a:rPr lang="en-US" sz="26600" dirty="0"/>
              <a:t>Quiz</a:t>
            </a:r>
            <a:r>
              <a:rPr lang="en-US" dirty="0"/>
              <a:t> </a:t>
            </a:r>
            <a:br>
              <a:rPr lang="en-US" dirty="0"/>
            </a:br>
            <a:r>
              <a:rPr lang="en-US" dirty="0"/>
              <a:t>Time</a:t>
            </a:r>
          </a:p>
        </p:txBody>
      </p:sp>
      <p:sp>
        <p:nvSpPr>
          <p:cNvPr id="2" name="Slide Number Placeholder 1">
            <a:extLst>
              <a:ext uri="{FF2B5EF4-FFF2-40B4-BE49-F238E27FC236}">
                <a16:creationId xmlns:a16="http://schemas.microsoft.com/office/drawing/2014/main" id="{A5881192-9935-47FA-9988-980905074601}"/>
              </a:ext>
            </a:extLst>
          </p:cNvPr>
          <p:cNvSpPr>
            <a:spLocks noGrp="1"/>
          </p:cNvSpPr>
          <p:nvPr>
            <p:ph type="sldNum" sz="quarter" idx="2"/>
          </p:nvPr>
        </p:nvSpPr>
        <p:spPr/>
        <p:txBody>
          <a:bodyPr/>
          <a:lstStyle/>
          <a:p>
            <a:fld id="{86CB4B4D-7CA3-9044-876B-883B54F8677D}" type="slidenum">
              <a:rPr lang="en-US" smtClean="0">
                <a:latin typeface="Calibri"/>
                <a:ea typeface="Calibri"/>
                <a:cs typeface="Calibri"/>
              </a:rPr>
              <a:pPr/>
              <a:t>35</a:t>
            </a:fld>
            <a:endParaRPr lang="en-US" dirty="0">
              <a:latin typeface="Calibri"/>
              <a:ea typeface="Calibri"/>
              <a:cs typeface="Calibri"/>
            </a:endParaRPr>
          </a:p>
        </p:txBody>
      </p:sp>
      <p:pic>
        <p:nvPicPr>
          <p:cNvPr id="4" name="Picture 3">
            <a:extLst>
              <a:ext uri="{FF2B5EF4-FFF2-40B4-BE49-F238E27FC236}">
                <a16:creationId xmlns:a16="http://schemas.microsoft.com/office/drawing/2014/main" id="{8E23C729-2EEF-44DD-A094-EDF549D6C5DF}"/>
              </a:ext>
            </a:extLst>
          </p:cNvPr>
          <p:cNvPicPr>
            <a:picLocks noChangeAspect="1"/>
          </p:cNvPicPr>
          <p:nvPr/>
        </p:nvPicPr>
        <p:blipFill rotWithShape="1">
          <a:blip r:embed="rId2">
            <a:clrChange>
              <a:clrFrom>
                <a:srgbClr val="000000">
                  <a:alpha val="0"/>
                </a:srgbClr>
              </a:clrFrom>
              <a:clrTo>
                <a:srgbClr val="000000">
                  <a:alpha val="0"/>
                </a:srgbClr>
              </a:clrTo>
            </a:clrChange>
            <a:biLevel thresh="25000"/>
            <a:extLst>
              <a:ext uri="{28A0092B-C50C-407E-A947-70E740481C1C}">
                <a14:useLocalDpi xmlns:a14="http://schemas.microsoft.com/office/drawing/2010/main" val="0"/>
              </a:ext>
            </a:extLst>
          </a:blip>
          <a:srcRect l="27474" b="28026"/>
          <a:stretch/>
        </p:blipFill>
        <p:spPr>
          <a:xfrm>
            <a:off x="12606250" y="7319997"/>
            <a:ext cx="3098897" cy="1194497"/>
          </a:xfrm>
          <a:prstGeom prst="rect">
            <a:avLst/>
          </a:prstGeom>
        </p:spPr>
      </p:pic>
      <p:pic>
        <p:nvPicPr>
          <p:cNvPr id="6" name="Picture 5">
            <a:extLst>
              <a:ext uri="{FF2B5EF4-FFF2-40B4-BE49-F238E27FC236}">
                <a16:creationId xmlns:a16="http://schemas.microsoft.com/office/drawing/2014/main" id="{A5532E43-9C8A-4556-907C-BB57A96051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8225" y="7266719"/>
            <a:ext cx="3667125" cy="1247775"/>
          </a:xfrm>
          <a:prstGeom prst="rect">
            <a:avLst/>
          </a:prstGeom>
        </p:spPr>
      </p:pic>
    </p:spTree>
    <p:extLst>
      <p:ext uri="{BB962C8B-B14F-4D97-AF65-F5344CB8AC3E}">
        <p14:creationId xmlns:p14="http://schemas.microsoft.com/office/powerpoint/2010/main" val="2351199864"/>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Shape 531"/>
          <p:cNvSpPr txBox="1">
            <a:spLocks/>
          </p:cNvSpPr>
          <p:nvPr/>
        </p:nvSpPr>
        <p:spPr>
          <a:xfrm>
            <a:off x="2415332" y="5270429"/>
            <a:ext cx="7469411" cy="907668"/>
          </a:xfrm>
          <a:prstGeom prst="rect">
            <a:avLst/>
          </a:prstGeom>
        </p:spPr>
        <p:txBody>
          <a:bodyPr lIns="150420" tIns="75211" rIns="150420" bIns="75211">
            <a:noAutofit/>
          </a:bodyPr>
          <a:lstStyle>
            <a:lvl1pPr marL="0" marR="4927" indent="12316" algn="l" defTabSz="886968" rtl="0" latinLnBrk="0">
              <a:lnSpc>
                <a:spcPts val="5500"/>
              </a:lnSpc>
              <a:spcBef>
                <a:spcPts val="0"/>
              </a:spcBef>
              <a:spcAft>
                <a:spcPts val="0"/>
              </a:spcAft>
              <a:buClrTx/>
              <a:buSzTx/>
              <a:buFontTx/>
              <a:buNone/>
              <a:tabLst/>
              <a:defRPr sz="5723" b="1" i="0" u="none" strike="noStrike" cap="none" spc="-194" baseline="0">
                <a:ln>
                  <a:noFill/>
                </a:ln>
                <a:solidFill>
                  <a:srgbClr val="333F48"/>
                </a:solidFill>
                <a:uFillTx/>
                <a:latin typeface="+mn-lt"/>
                <a:ea typeface="+mn-ea"/>
                <a:cs typeface="+mn-cs"/>
                <a:sym typeface="Calibri"/>
              </a:defRPr>
            </a:lvl1pPr>
            <a:lvl2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2pPr>
            <a:lvl3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3pPr>
            <a:lvl4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4pPr>
            <a:lvl5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5pPr>
            <a:lvl6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6pPr>
            <a:lvl7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7pPr>
            <a:lvl8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8pPr>
            <a:lvl9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9pPr>
          </a:lstStyle>
          <a:p>
            <a:pPr marR="4926" indent="12306" defTabSz="884804" hangingPunct="0">
              <a:lnSpc>
                <a:spcPts val="5494"/>
              </a:lnSpc>
              <a:defRPr/>
            </a:pPr>
            <a:r>
              <a:rPr lang="en-GB" sz="6500" kern="0" spc="-195" dirty="0">
                <a:solidFill>
                  <a:srgbClr val="000000"/>
                </a:solidFill>
                <a:latin typeface="Calibri"/>
                <a:ea typeface="Calibri"/>
                <a:cs typeface="Calibri"/>
              </a:rPr>
              <a:t>One-page summary</a:t>
            </a:r>
          </a:p>
          <a:p>
            <a:pPr marR="4926" indent="12306" defTabSz="884804" hangingPunct="0">
              <a:lnSpc>
                <a:spcPts val="5494"/>
              </a:lnSpc>
              <a:defRPr/>
            </a:pPr>
            <a:r>
              <a:rPr lang="en-GB" sz="6500" kern="0" spc="-195" dirty="0">
                <a:solidFill>
                  <a:srgbClr val="000000"/>
                </a:solidFill>
                <a:latin typeface="Calibri"/>
                <a:ea typeface="Calibri"/>
                <a:cs typeface="Calibri"/>
              </a:rPr>
              <a:t> </a:t>
            </a:r>
          </a:p>
        </p:txBody>
      </p:sp>
      <p:pic>
        <p:nvPicPr>
          <p:cNvPr id="7" name="Picture 6"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08" y="10250636"/>
            <a:ext cx="785949" cy="765419"/>
          </a:xfrm>
          <a:prstGeom prst="rect">
            <a:avLst/>
          </a:prstGeom>
        </p:spPr>
      </p:pic>
      <p:pic>
        <p:nvPicPr>
          <p:cNvPr id="4" name="Picture 3" descr="Overview.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90187" y="368784"/>
            <a:ext cx="7556500" cy="10693400"/>
          </a:xfrm>
          <a:prstGeom prst="rect">
            <a:avLst/>
          </a:prstGeom>
        </p:spPr>
      </p:pic>
    </p:spTree>
    <p:extLst>
      <p:ext uri="{BB962C8B-B14F-4D97-AF65-F5344CB8AC3E}">
        <p14:creationId xmlns:p14="http://schemas.microsoft.com/office/powerpoint/2010/main" val="422200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531"/>
          <p:cNvSpPr txBox="1">
            <a:spLocks/>
          </p:cNvSpPr>
          <p:nvPr/>
        </p:nvSpPr>
        <p:spPr>
          <a:xfrm>
            <a:off x="733542" y="705501"/>
            <a:ext cx="15286327" cy="830691"/>
          </a:xfrm>
          <a:prstGeom prst="rect">
            <a:avLst/>
          </a:prstGeom>
        </p:spPr>
        <p:txBody>
          <a:bodyPr lIns="150420" tIns="75211" rIns="150420" bIns="75211">
            <a:noAutofit/>
          </a:bodyPr>
          <a:lstStyle>
            <a:lvl1pPr marL="0" marR="4927" indent="12316" algn="l" defTabSz="886968" rtl="0" latinLnBrk="0">
              <a:lnSpc>
                <a:spcPts val="5500"/>
              </a:lnSpc>
              <a:spcBef>
                <a:spcPts val="0"/>
              </a:spcBef>
              <a:spcAft>
                <a:spcPts val="0"/>
              </a:spcAft>
              <a:buClrTx/>
              <a:buSzTx/>
              <a:buFontTx/>
              <a:buNone/>
              <a:tabLst/>
              <a:defRPr sz="5723" b="1" i="0" u="none" strike="noStrike" cap="none" spc="-194" baseline="0">
                <a:ln>
                  <a:noFill/>
                </a:ln>
                <a:solidFill>
                  <a:srgbClr val="333F48"/>
                </a:solidFill>
                <a:uFillTx/>
                <a:latin typeface="+mn-lt"/>
                <a:ea typeface="+mn-ea"/>
                <a:cs typeface="+mn-cs"/>
                <a:sym typeface="Calibri"/>
              </a:defRPr>
            </a:lvl1pPr>
            <a:lvl2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2pPr>
            <a:lvl3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3pPr>
            <a:lvl4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4pPr>
            <a:lvl5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5pPr>
            <a:lvl6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6pPr>
            <a:lvl7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7pPr>
            <a:lvl8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8pPr>
            <a:lvl9pPr marL="0" marR="0" indent="0" algn="l" defTabSz="914400" rtl="0" latinLnBrk="0">
              <a:lnSpc>
                <a:spcPct val="80000"/>
              </a:lnSpc>
              <a:spcBef>
                <a:spcPts val="0"/>
              </a:spcBef>
              <a:spcAft>
                <a:spcPts val="0"/>
              </a:spcAft>
              <a:buClrTx/>
              <a:buSzTx/>
              <a:buFontTx/>
              <a:buNone/>
              <a:tabLst/>
              <a:defRPr sz="3000" b="1" i="0" u="none" strike="noStrike" cap="none" spc="0" baseline="0">
                <a:ln>
                  <a:noFill/>
                </a:ln>
                <a:solidFill>
                  <a:srgbClr val="333F48"/>
                </a:solidFill>
                <a:uFillTx/>
                <a:latin typeface="+mn-lt"/>
                <a:ea typeface="+mn-ea"/>
                <a:cs typeface="+mn-cs"/>
                <a:sym typeface="Calibri"/>
              </a:defRPr>
            </a:lvl9pPr>
          </a:lstStyle>
          <a:p>
            <a:pPr marR="4926" indent="12306" defTabSz="884804" hangingPunct="0">
              <a:lnSpc>
                <a:spcPts val="5494"/>
              </a:lnSpc>
              <a:defRPr/>
            </a:pPr>
            <a:r>
              <a:rPr lang="en-GB" sz="6500" kern="0" spc="-195" dirty="0">
                <a:solidFill>
                  <a:srgbClr val="000000"/>
                </a:solidFill>
                <a:latin typeface="Calibri"/>
                <a:ea typeface="Calibri"/>
                <a:cs typeface="Calibri"/>
              </a:rPr>
              <a:t>Weekly nudges</a:t>
            </a:r>
          </a:p>
          <a:p>
            <a:pPr marR="4926" indent="12306" defTabSz="884804" hangingPunct="0">
              <a:lnSpc>
                <a:spcPts val="5494"/>
              </a:lnSpc>
              <a:defRPr/>
            </a:pPr>
            <a:r>
              <a:rPr lang="en-GB" sz="6500" kern="0" spc="-195" dirty="0">
                <a:solidFill>
                  <a:srgbClr val="000000"/>
                </a:solidFill>
                <a:latin typeface="Calibri"/>
                <a:ea typeface="Calibri"/>
                <a:cs typeface="Calibri"/>
              </a:rPr>
              <a:t> </a:t>
            </a:r>
          </a:p>
        </p:txBody>
      </p:sp>
      <p:pic>
        <p:nvPicPr>
          <p:cNvPr id="7" name="Picture 6"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08" y="10250636"/>
            <a:ext cx="785949" cy="765419"/>
          </a:xfrm>
          <a:prstGeom prst="rect">
            <a:avLst/>
          </a:prstGeom>
        </p:spPr>
      </p:pic>
      <p:pic>
        <p:nvPicPr>
          <p:cNvPr id="3" name="Picture 2" descr="Screenshot 2019-04-18 at 18.13.1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2025" y="2853833"/>
            <a:ext cx="12954000" cy="6400800"/>
          </a:xfrm>
          <a:prstGeom prst="rect">
            <a:avLst/>
          </a:prstGeom>
        </p:spPr>
      </p:pic>
    </p:spTree>
    <p:extLst>
      <p:ext uri="{BB962C8B-B14F-4D97-AF65-F5344CB8AC3E}">
        <p14:creationId xmlns:p14="http://schemas.microsoft.com/office/powerpoint/2010/main" val="146509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036"/>
          <p:cNvSpPr/>
          <p:nvPr/>
        </p:nvSpPr>
        <p:spPr>
          <a:xfrm>
            <a:off x="5646" y="2"/>
            <a:ext cx="20092812" cy="11315704"/>
          </a:xfrm>
          <a:prstGeom prst="rect">
            <a:avLst/>
          </a:prstGeom>
          <a:solidFill>
            <a:schemeClr val="tx1"/>
          </a:solidFill>
          <a:ln w="12700">
            <a:miter lim="400000"/>
          </a:ln>
        </p:spPr>
        <p:txBody>
          <a:bodyPr lIns="45354" tIns="45356" rIns="45354" bIns="45356" anchor="ctr"/>
          <a:lstStyle/>
          <a:p>
            <a:pPr algn="ctr" defTabSz="912458" hangingPunct="0">
              <a:defRPr>
                <a:solidFill>
                  <a:srgbClr val="FFFFFF"/>
                </a:solidFill>
              </a:defRPr>
            </a:pPr>
            <a:endParaRPr lang="en-US" sz="4300" kern="0" dirty="0">
              <a:solidFill>
                <a:srgbClr val="FFFFFF"/>
              </a:solidFill>
              <a:latin typeface="Arial"/>
              <a:ea typeface="Calibri"/>
              <a:cs typeface="Arial"/>
              <a:sym typeface="Calibri"/>
            </a:endParaRPr>
          </a:p>
        </p:txBody>
      </p:sp>
      <p:sp>
        <p:nvSpPr>
          <p:cNvPr id="3" name="Slide Number Placeholder 2"/>
          <p:cNvSpPr>
            <a:spLocks noGrp="1"/>
          </p:cNvSpPr>
          <p:nvPr>
            <p:ph type="sldNum" sz="quarter" idx="4294967295"/>
          </p:nvPr>
        </p:nvSpPr>
        <p:spPr>
          <a:xfrm>
            <a:off x="18885932" y="777896"/>
            <a:ext cx="207990" cy="492443"/>
          </a:xfrm>
          <a:prstGeom prst="rect">
            <a:avLst/>
          </a:prstGeom>
        </p:spPr>
        <p:txBody>
          <a:bodyPr/>
          <a:lstStyle/>
          <a:p>
            <a:fld id="{B6F15528-21DE-4FAA-801E-634DDDAF4B2B}" type="slidenum">
              <a:rPr lang="en-GB" smtClean="0">
                <a:solidFill>
                  <a:srgbClr val="FFFFFF"/>
                </a:solidFill>
                <a:latin typeface="Calibri"/>
                <a:ea typeface="Calibri"/>
                <a:cs typeface="Calibri"/>
              </a:rPr>
              <a:pPr/>
              <a:t>38</a:t>
            </a:fld>
            <a:endParaRPr lang="en-GB" dirty="0">
              <a:solidFill>
                <a:srgbClr val="FFFFFF"/>
              </a:solidFill>
              <a:latin typeface="Calibri"/>
              <a:ea typeface="Calibri"/>
              <a:cs typeface="Calibri"/>
            </a:endParaRPr>
          </a:p>
        </p:txBody>
      </p:sp>
      <p:sp>
        <p:nvSpPr>
          <p:cNvPr id="12" name="Text Placeholder 3"/>
          <p:cNvSpPr txBox="1">
            <a:spLocks/>
          </p:cNvSpPr>
          <p:nvPr/>
        </p:nvSpPr>
        <p:spPr>
          <a:xfrm>
            <a:off x="2157539" y="5095262"/>
            <a:ext cx="16008190" cy="666849"/>
          </a:xfrm>
          <a:prstGeom prst="rect">
            <a:avLst/>
          </a:prstGeom>
        </p:spPr>
        <p:txBody>
          <a:bodyPr lIns="90677" tIns="45356" rIns="90677" bIns="45356"/>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defTabSz="912458" hangingPunct="0"/>
            <a:r>
              <a:rPr lang="en-GB" sz="6700" b="1" kern="0" dirty="0">
                <a:solidFill>
                  <a:srgbClr val="FFFFFF"/>
                </a:solidFill>
                <a:latin typeface="Calibri"/>
                <a:ea typeface="Calibri"/>
                <a:cs typeface="Calibri"/>
                <a:sym typeface="Calibri"/>
              </a:rPr>
              <a:t>Closing comments</a:t>
            </a:r>
          </a:p>
          <a:p>
            <a:pPr algn="ctr" defTabSz="912458" hangingPunct="0"/>
            <a:endParaRPr lang="en-GB" sz="6700" b="1" kern="0" dirty="0">
              <a:solidFill>
                <a:srgbClr val="FFFFFF"/>
              </a:solidFill>
              <a:latin typeface="Calibri"/>
              <a:ea typeface="Calibri"/>
              <a:cs typeface="Calibri"/>
              <a:sym typeface="Calibri"/>
            </a:endParaRPr>
          </a:p>
        </p:txBody>
      </p:sp>
      <p:pic>
        <p:nvPicPr>
          <p:cNvPr id="8" name="Picture 7"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08" y="10250636"/>
            <a:ext cx="785949" cy="765419"/>
          </a:xfrm>
          <a:prstGeom prst="rect">
            <a:avLst/>
          </a:prstGeom>
        </p:spPr>
      </p:pic>
    </p:spTree>
    <p:extLst>
      <p:ext uri="{BB962C8B-B14F-4D97-AF65-F5344CB8AC3E}">
        <p14:creationId xmlns:p14="http://schemas.microsoft.com/office/powerpoint/2010/main" val="2988184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 name="Shape 924"/>
          <p:cNvSpPr/>
          <p:nvPr/>
        </p:nvSpPr>
        <p:spPr>
          <a:xfrm>
            <a:off x="0" y="3174"/>
            <a:ext cx="20104100" cy="11309350"/>
          </a:xfrm>
          <a:prstGeom prst="rect">
            <a:avLst/>
          </a:prstGeom>
          <a:solidFill>
            <a:srgbClr val="16C3C0"/>
          </a:solidFill>
          <a:ln w="12700">
            <a:miter lim="400000"/>
          </a:ln>
        </p:spPr>
        <p:txBody>
          <a:bodyPr lIns="45462" tIns="45462" rIns="45462" bIns="45462" anchor="ctr"/>
          <a:lstStyle/>
          <a:p>
            <a:pPr hangingPunct="0">
              <a:defRPr sz="4000"/>
            </a:pPr>
            <a:endParaRPr sz="3900" kern="0" dirty="0">
              <a:solidFill>
                <a:srgbClr val="000000"/>
              </a:solidFill>
              <a:latin typeface="Calibri"/>
              <a:cs typeface="Calibri"/>
              <a:sym typeface="Calibri"/>
            </a:endParaRPr>
          </a:p>
        </p:txBody>
      </p:sp>
      <p:sp>
        <p:nvSpPr>
          <p:cNvPr id="927" name="Shape 927"/>
          <p:cNvSpPr/>
          <p:nvPr/>
        </p:nvSpPr>
        <p:spPr>
          <a:xfrm>
            <a:off x="10509210" y="3975936"/>
            <a:ext cx="91945" cy="1488481"/>
          </a:xfrm>
          <a:prstGeom prst="rect">
            <a:avLst/>
          </a:prstGeom>
          <a:ln w="12700">
            <a:miter lim="400000"/>
          </a:ln>
          <a:extLst>
            <a:ext uri="{C572A759-6A51-4108-AA02-DFA0A04FC94B}">
              <ma14:wrappingTextBoxFlag xmlns:ma14="http://schemas.microsoft.com/office/mac/drawingml/2011/main" xmlns="" val="1"/>
            </a:ext>
          </a:extLst>
        </p:spPr>
        <p:txBody>
          <a:bodyPr wrap="none" lIns="45462" tIns="45462" rIns="45462" bIns="45462">
            <a:spAutoFit/>
          </a:bodyPr>
          <a:lstStyle/>
          <a:p>
            <a:pPr marR="454642" algn="r" defTabSz="454642" hangingPunct="0">
              <a:lnSpc>
                <a:spcPct val="90000"/>
              </a:lnSpc>
              <a:defRPr sz="10000" b="1">
                <a:solidFill>
                  <a:srgbClr val="535353"/>
                </a:solidFill>
              </a:defRPr>
            </a:pPr>
            <a:endParaRPr sz="9900" b="1" kern="0" dirty="0">
              <a:solidFill>
                <a:srgbClr val="FFFFFF"/>
              </a:solidFill>
              <a:latin typeface="Calibri"/>
              <a:cs typeface="Calibri"/>
              <a:sym typeface="Calibri"/>
            </a:endParaRPr>
          </a:p>
        </p:txBody>
      </p:sp>
      <p:grpSp>
        <p:nvGrpSpPr>
          <p:cNvPr id="11" name="Group 10"/>
          <p:cNvGrpSpPr/>
          <p:nvPr/>
        </p:nvGrpSpPr>
        <p:grpSpPr>
          <a:xfrm>
            <a:off x="7076123" y="2622929"/>
            <a:ext cx="5951857" cy="5951859"/>
            <a:chOff x="7076121" y="2997618"/>
            <a:chExt cx="5951858" cy="5951858"/>
          </a:xfrm>
        </p:grpSpPr>
        <p:sp>
          <p:nvSpPr>
            <p:cNvPr id="12" name="Oval 11"/>
            <p:cNvSpPr/>
            <p:nvPr/>
          </p:nvSpPr>
          <p:spPr>
            <a:xfrm>
              <a:off x="7076121" y="2997618"/>
              <a:ext cx="5951858" cy="595185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v</a:t>
              </a:r>
            </a:p>
          </p:txBody>
        </p:sp>
        <p:sp>
          <p:nvSpPr>
            <p:cNvPr id="13" name="Rectangle 12"/>
            <p:cNvSpPr/>
            <p:nvPr/>
          </p:nvSpPr>
          <p:spPr>
            <a:xfrm>
              <a:off x="7619470" y="6346215"/>
              <a:ext cx="4912192" cy="1173142"/>
            </a:xfrm>
            <a:prstGeom prst="rect">
              <a:avLst/>
            </a:prstGeom>
          </p:spPr>
          <p:txBody>
            <a:bodyPr wrap="square">
              <a:spAutoFit/>
            </a:bodyPr>
            <a:lstStyle/>
            <a:p>
              <a:pPr algn="ctr">
                <a:lnSpc>
                  <a:spcPct val="80000"/>
                </a:lnSpc>
              </a:pPr>
              <a:r>
                <a:rPr lang="en-GB" sz="4300" b="1" dirty="0">
                  <a:solidFill>
                    <a:srgbClr val="333E47"/>
                  </a:solidFill>
                </a:rPr>
                <a:t>Manage </a:t>
              </a:r>
              <a:br>
                <a:rPr lang="en-GB" sz="4300" b="1" dirty="0">
                  <a:solidFill>
                    <a:srgbClr val="333E47"/>
                  </a:solidFill>
                </a:rPr>
              </a:br>
              <a:r>
                <a:rPr lang="en-GB" sz="4300" b="1" dirty="0">
                  <a:solidFill>
                    <a:srgbClr val="16C3C0"/>
                  </a:solidFill>
                </a:rPr>
                <a:t>vital gaps</a:t>
              </a:r>
              <a:endParaRPr lang="en-US" sz="4300" b="1" dirty="0">
                <a:solidFill>
                  <a:srgbClr val="16C3C0"/>
                </a:solidFill>
              </a:endParaRPr>
            </a:p>
          </p:txBody>
        </p:sp>
        <p:pic>
          <p:nvPicPr>
            <p:cNvPr id="14" name="Picture 13" descr="icons_fi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948151">
              <a:off x="8950252" y="3821188"/>
              <a:ext cx="2203596" cy="2098933"/>
            </a:xfrm>
            <a:prstGeom prst="rect">
              <a:avLst/>
            </a:prstGeom>
          </p:spPr>
        </p:pic>
      </p:grpSp>
      <p:sp>
        <p:nvSpPr>
          <p:cNvPr id="2" name="Slide Number Placeholder 1"/>
          <p:cNvSpPr>
            <a:spLocks noGrp="1"/>
          </p:cNvSpPr>
          <p:nvPr>
            <p:ph type="sldNum" sz="quarter" idx="7"/>
          </p:nvPr>
        </p:nvSpPr>
        <p:spPr>
          <a:xfrm>
            <a:off x="18986496" y="403690"/>
            <a:ext cx="112536" cy="266462"/>
          </a:xfrm>
          <a:prstGeom prst="rect">
            <a:avLst/>
          </a:prstGeom>
        </p:spPr>
        <p:txBody>
          <a:bodyPr lIns="91388" tIns="45698" rIns="91388" bIns="45698"/>
          <a:lstStyle/>
          <a:p>
            <a:fld id="{86CB4B4D-7CA3-9044-876B-883B54F8677D}" type="slidenum">
              <a:rPr lang="uk-UA" smtClean="0"/>
              <a:t>4</a:t>
            </a:fld>
            <a:endParaRPr lang="uk-UA" dirty="0"/>
          </a:p>
        </p:txBody>
      </p:sp>
      <p:grpSp>
        <p:nvGrpSpPr>
          <p:cNvPr id="5" name="Group 4"/>
          <p:cNvGrpSpPr/>
          <p:nvPr/>
        </p:nvGrpSpPr>
        <p:grpSpPr>
          <a:xfrm>
            <a:off x="616919" y="2622929"/>
            <a:ext cx="5951857" cy="5951859"/>
            <a:chOff x="616914" y="2997618"/>
            <a:chExt cx="5951858" cy="5951858"/>
          </a:xfrm>
        </p:grpSpPr>
        <p:grpSp>
          <p:nvGrpSpPr>
            <p:cNvPr id="15" name="Group 14"/>
            <p:cNvGrpSpPr/>
            <p:nvPr/>
          </p:nvGrpSpPr>
          <p:grpSpPr>
            <a:xfrm>
              <a:off x="616914" y="2997618"/>
              <a:ext cx="5951858" cy="5951858"/>
              <a:chOff x="616913" y="2997618"/>
              <a:chExt cx="5951858" cy="5951858"/>
            </a:xfrm>
          </p:grpSpPr>
          <p:sp>
            <p:nvSpPr>
              <p:cNvPr id="16" name="Oval 15"/>
              <p:cNvSpPr/>
              <p:nvPr/>
            </p:nvSpPr>
            <p:spPr>
              <a:xfrm>
                <a:off x="616913" y="2997618"/>
                <a:ext cx="5951858" cy="595185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v</a:t>
                </a:r>
              </a:p>
            </p:txBody>
          </p:sp>
          <p:sp>
            <p:nvSpPr>
              <p:cNvPr id="17" name="Rectangle 16"/>
              <p:cNvSpPr/>
              <p:nvPr/>
            </p:nvSpPr>
            <p:spPr>
              <a:xfrm>
                <a:off x="1278544" y="6418439"/>
                <a:ext cx="4628598" cy="1173142"/>
              </a:xfrm>
              <a:prstGeom prst="rect">
                <a:avLst/>
              </a:prstGeom>
            </p:spPr>
            <p:txBody>
              <a:bodyPr wrap="square">
                <a:spAutoFit/>
              </a:bodyPr>
              <a:lstStyle/>
              <a:p>
                <a:pPr algn="ctr">
                  <a:lnSpc>
                    <a:spcPct val="80000"/>
                  </a:lnSpc>
                </a:pPr>
                <a:r>
                  <a:rPr lang="en-GB" sz="4300" b="1" dirty="0">
                    <a:solidFill>
                      <a:srgbClr val="333E47"/>
                    </a:solidFill>
                  </a:rPr>
                  <a:t>Play to</a:t>
                </a:r>
              </a:p>
              <a:p>
                <a:pPr algn="ctr">
                  <a:lnSpc>
                    <a:spcPct val="80000"/>
                  </a:lnSpc>
                </a:pPr>
                <a:r>
                  <a:rPr lang="en-GB" sz="4300" b="1" dirty="0">
                    <a:solidFill>
                      <a:srgbClr val="19C3C0"/>
                    </a:solidFill>
                  </a:rPr>
                  <a:t>strengths</a:t>
                </a:r>
                <a:endParaRPr lang="en-US" sz="4300" b="1" dirty="0">
                  <a:solidFill>
                    <a:srgbClr val="19C3C0"/>
                  </a:solidFill>
                </a:endParaRPr>
              </a:p>
            </p:txBody>
          </p:sp>
        </p:grpSp>
        <p:pic>
          <p:nvPicPr>
            <p:cNvPr id="4" name="Picture 3" descr="Screen Shot 2017-03-27 at 17.25.26.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81197" y="4058294"/>
              <a:ext cx="1402396" cy="1359340"/>
            </a:xfrm>
            <a:prstGeom prst="rect">
              <a:avLst/>
            </a:prstGeom>
          </p:spPr>
        </p:pic>
      </p:grpSp>
      <p:grpSp>
        <p:nvGrpSpPr>
          <p:cNvPr id="28" name="Group 27"/>
          <p:cNvGrpSpPr/>
          <p:nvPr/>
        </p:nvGrpSpPr>
        <p:grpSpPr>
          <a:xfrm>
            <a:off x="13515792" y="2630899"/>
            <a:ext cx="5951858" cy="5951858"/>
            <a:chOff x="13535329" y="2997618"/>
            <a:chExt cx="5951858" cy="5951858"/>
          </a:xfrm>
        </p:grpSpPr>
        <p:sp>
          <p:nvSpPr>
            <p:cNvPr id="29" name="Oval 28"/>
            <p:cNvSpPr/>
            <p:nvPr/>
          </p:nvSpPr>
          <p:spPr>
            <a:xfrm>
              <a:off x="13535329" y="2997618"/>
              <a:ext cx="5951858" cy="595185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v</a:t>
              </a:r>
            </a:p>
          </p:txBody>
        </p:sp>
        <p:sp>
          <p:nvSpPr>
            <p:cNvPr id="30" name="Rectangle 29"/>
            <p:cNvSpPr/>
            <p:nvPr/>
          </p:nvSpPr>
          <p:spPr>
            <a:xfrm>
              <a:off x="14012517" y="6300902"/>
              <a:ext cx="5043666" cy="1730923"/>
            </a:xfrm>
            <a:prstGeom prst="rect">
              <a:avLst/>
            </a:prstGeom>
          </p:spPr>
          <p:txBody>
            <a:bodyPr wrap="square">
              <a:spAutoFit/>
            </a:bodyPr>
            <a:lstStyle/>
            <a:p>
              <a:pPr algn="ctr">
                <a:lnSpc>
                  <a:spcPct val="80000"/>
                </a:lnSpc>
              </a:pPr>
              <a:r>
                <a:rPr lang="en-GB" sz="4400" b="1" dirty="0">
                  <a:solidFill>
                    <a:srgbClr val="333E47"/>
                  </a:solidFill>
                </a:rPr>
                <a:t>Grow </a:t>
              </a:r>
              <a:br>
                <a:rPr lang="en-GB" sz="4400" b="1" dirty="0">
                  <a:solidFill>
                    <a:srgbClr val="263039"/>
                  </a:solidFill>
                </a:rPr>
              </a:br>
              <a:r>
                <a:rPr lang="en-GB" sz="4400" b="1" dirty="0">
                  <a:solidFill>
                    <a:srgbClr val="16C3C0"/>
                  </a:solidFill>
                </a:rPr>
                <a:t>careers</a:t>
              </a:r>
            </a:p>
            <a:p>
              <a:pPr algn="ctr">
                <a:lnSpc>
                  <a:spcPct val="80000"/>
                </a:lnSpc>
              </a:pPr>
              <a:r>
                <a:rPr lang="en-GB" sz="4400" b="1" dirty="0">
                  <a:solidFill>
                    <a:srgbClr val="16C3C0"/>
                  </a:solidFill>
                </a:rPr>
                <a:t>of A-players</a:t>
              </a:r>
              <a:endParaRPr lang="en-US" sz="4400" b="1" dirty="0">
                <a:solidFill>
                  <a:srgbClr val="16C3C0"/>
                </a:solidFill>
              </a:endParaRPr>
            </a:p>
          </p:txBody>
        </p:sp>
        <p:pic>
          <p:nvPicPr>
            <p:cNvPr id="31" name="Picture 30" descr="icons_grow.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475454" y="4009729"/>
              <a:ext cx="2071609" cy="1973214"/>
            </a:xfrm>
            <a:prstGeom prst="rect">
              <a:avLst/>
            </a:prstGeom>
          </p:spPr>
        </p:pic>
      </p:grpSp>
      <p:pic>
        <p:nvPicPr>
          <p:cNvPr id="32" name="Picture 31"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2192" y="10227900"/>
            <a:ext cx="776790" cy="756127"/>
          </a:xfrm>
          <a:prstGeom prst="rect">
            <a:avLst/>
          </a:prstGeom>
        </p:spPr>
      </p:pic>
      <p:pic>
        <p:nvPicPr>
          <p:cNvPr id="19" name="Picture 18">
            <a:extLst>
              <a:ext uri="{FF2B5EF4-FFF2-40B4-BE49-F238E27FC236}">
                <a16:creationId xmlns:a16="http://schemas.microsoft.com/office/drawing/2014/main" id="{BE751428-9767-4795-992F-F26BBC79C1AC}"/>
              </a:ext>
            </a:extLst>
          </p:cNvPr>
          <p:cNvPicPr>
            <a:picLocks noChangeAspect="1"/>
          </p:cNvPicPr>
          <p:nvPr/>
        </p:nvPicPr>
        <p:blipFill rotWithShape="1">
          <a:blip r:embed="rId7">
            <a:clrChange>
              <a:clrFrom>
                <a:srgbClr val="000000">
                  <a:alpha val="0"/>
                </a:srgbClr>
              </a:clrFrom>
              <a:clrTo>
                <a:srgbClr val="000000">
                  <a:alpha val="0"/>
                </a:srgbClr>
              </a:clrTo>
            </a:clrChange>
            <a:biLevel thresh="25000"/>
            <a:extLst>
              <a:ext uri="{28A0092B-C50C-407E-A947-70E740481C1C}">
                <a14:useLocalDpi xmlns:a14="http://schemas.microsoft.com/office/drawing/2010/main" val="0"/>
              </a:ext>
            </a:extLst>
          </a:blip>
          <a:srcRect l="27474" b="28026"/>
          <a:stretch/>
        </p:blipFill>
        <p:spPr>
          <a:xfrm>
            <a:off x="1636558" y="8664107"/>
            <a:ext cx="3098897" cy="1194497"/>
          </a:xfrm>
          <a:prstGeom prst="rect">
            <a:avLst/>
          </a:prstGeom>
        </p:spPr>
      </p:pic>
    </p:spTree>
    <p:extLst>
      <p:ext uri="{BB962C8B-B14F-4D97-AF65-F5344CB8AC3E}">
        <p14:creationId xmlns:p14="http://schemas.microsoft.com/office/powerpoint/2010/main" val="255222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661"/>
          <p:cNvSpPr/>
          <p:nvPr/>
        </p:nvSpPr>
        <p:spPr>
          <a:xfrm>
            <a:off x="-1" y="2779"/>
            <a:ext cx="20104100" cy="11310145"/>
          </a:xfrm>
          <a:prstGeom prst="rect">
            <a:avLst/>
          </a:prstGeom>
          <a:solidFill>
            <a:schemeClr val="tx1"/>
          </a:solidFill>
          <a:ln w="12700">
            <a:miter lim="400000"/>
          </a:ln>
        </p:spPr>
        <p:txBody>
          <a:bodyPr lIns="45511" tIns="37525" rIns="45511" bIns="37525"/>
          <a:lstStyle/>
          <a:p>
            <a:pPr defTabSz="910358">
              <a:defRPr sz="1800"/>
            </a:pPr>
            <a:endParaRPr sz="1800" dirty="0">
              <a:latin typeface="Calibri"/>
              <a:cs typeface="Calibri"/>
              <a:sym typeface="Calibri"/>
            </a:endParaRPr>
          </a:p>
        </p:txBody>
      </p:sp>
      <p:sp>
        <p:nvSpPr>
          <p:cNvPr id="346" name="Shape 346"/>
          <p:cNvSpPr>
            <a:spLocks noGrp="1"/>
          </p:cNvSpPr>
          <p:nvPr>
            <p:ph type="title"/>
          </p:nvPr>
        </p:nvSpPr>
        <p:spPr>
          <a:xfrm>
            <a:off x="998201" y="732114"/>
            <a:ext cx="10668635" cy="765649"/>
          </a:xfrm>
          <a:prstGeom prst="rect">
            <a:avLst/>
          </a:prstGeom>
        </p:spPr>
        <p:txBody>
          <a:bodyPr>
            <a:noAutofit/>
          </a:bodyPr>
          <a:lstStyle>
            <a:lvl1pPr marR="6041" indent="12443" defTabSz="1087416">
              <a:lnSpc>
                <a:spcPts val="6700"/>
              </a:lnSpc>
              <a:defRPr sz="6860" spc="-232"/>
            </a:lvl1pPr>
          </a:lstStyle>
          <a:p>
            <a:r>
              <a:rPr lang="en-GB" sz="6000" b="1" dirty="0">
                <a:solidFill>
                  <a:schemeClr val="bg1"/>
                </a:solidFill>
              </a:rPr>
              <a:t>A</a:t>
            </a:r>
            <a:r>
              <a:rPr sz="6000" b="1" dirty="0">
                <a:solidFill>
                  <a:schemeClr val="bg1"/>
                </a:solidFill>
              </a:rPr>
              <a:t>genda for today</a:t>
            </a:r>
          </a:p>
        </p:txBody>
      </p:sp>
      <p:sp>
        <p:nvSpPr>
          <p:cNvPr id="348" name="Shape 348"/>
          <p:cNvSpPr/>
          <p:nvPr/>
        </p:nvSpPr>
        <p:spPr>
          <a:xfrm>
            <a:off x="998232" y="3692791"/>
            <a:ext cx="17910483" cy="4041073"/>
          </a:xfrm>
          <a:prstGeom prst="rect">
            <a:avLst/>
          </a:prstGeom>
          <a:ln w="12700">
            <a:miter lim="400000"/>
          </a:ln>
          <a:extLst>
            <a:ext uri="{C572A759-6A51-4108-AA02-DFA0A04FC94B}">
              <ma14:wrappingTextBoxFlag xmlns:ma14="http://schemas.microsoft.com/office/mac/drawingml/2011/main" xmlns="" val="1"/>
            </a:ext>
          </a:extLst>
        </p:spPr>
        <p:txBody>
          <a:bodyPr wrap="square" lIns="45491" tIns="45491" rIns="45491" bIns="45491">
            <a:spAutoFit/>
          </a:bodyPr>
          <a:lstStyle/>
          <a:p>
            <a:pPr>
              <a:lnSpc>
                <a:spcPct val="120000"/>
              </a:lnSpc>
              <a:spcBef>
                <a:spcPts val="495"/>
              </a:spcBef>
              <a:spcAft>
                <a:spcPts val="495"/>
              </a:spcAft>
            </a:pPr>
            <a:r>
              <a:rPr lang="en-US" sz="4900" b="1" dirty="0">
                <a:solidFill>
                  <a:schemeClr val="bg1"/>
                </a:solidFill>
                <a:latin typeface="Calibri"/>
                <a:cs typeface="Calibri"/>
              </a:rPr>
              <a:t>Play to Strengths</a:t>
            </a:r>
          </a:p>
          <a:p>
            <a:pPr>
              <a:lnSpc>
                <a:spcPct val="120000"/>
              </a:lnSpc>
              <a:spcBef>
                <a:spcPts val="495"/>
              </a:spcBef>
              <a:spcAft>
                <a:spcPts val="495"/>
              </a:spcAft>
            </a:pPr>
            <a:r>
              <a:rPr lang="en-US" sz="4900" b="1" dirty="0">
                <a:solidFill>
                  <a:schemeClr val="bg1"/>
                </a:solidFill>
                <a:latin typeface="Calibri"/>
                <a:cs typeface="Calibri"/>
              </a:rPr>
              <a:t>Manage Vital Gaps</a:t>
            </a:r>
          </a:p>
          <a:p>
            <a:pPr>
              <a:lnSpc>
                <a:spcPct val="120000"/>
              </a:lnSpc>
              <a:spcBef>
                <a:spcPts val="495"/>
              </a:spcBef>
              <a:spcAft>
                <a:spcPts val="495"/>
              </a:spcAft>
            </a:pPr>
            <a:r>
              <a:rPr lang="en-US" sz="4900" b="1">
                <a:solidFill>
                  <a:schemeClr val="bg1"/>
                </a:solidFill>
                <a:latin typeface="Calibri"/>
                <a:cs typeface="Calibri"/>
              </a:rPr>
              <a:t>Grow Careers </a:t>
            </a:r>
            <a:r>
              <a:rPr lang="en-US" sz="4900" b="1" dirty="0">
                <a:solidFill>
                  <a:schemeClr val="bg1"/>
                </a:solidFill>
                <a:latin typeface="Calibri"/>
                <a:cs typeface="Calibri"/>
              </a:rPr>
              <a:t>of A-players</a:t>
            </a:r>
            <a:endParaRPr lang="en-US" sz="4900" b="1" dirty="0">
              <a:solidFill>
                <a:schemeClr val="bg1"/>
              </a:solidFill>
              <a:latin typeface="Calibri"/>
              <a:ea typeface="Calibri"/>
              <a:cs typeface="Calibri"/>
              <a:sym typeface="Calibri"/>
            </a:endParaRPr>
          </a:p>
          <a:p>
            <a:pPr>
              <a:lnSpc>
                <a:spcPct val="120000"/>
              </a:lnSpc>
              <a:spcBef>
                <a:spcPts val="495"/>
              </a:spcBef>
              <a:spcAft>
                <a:spcPts val="495"/>
              </a:spcAft>
            </a:pPr>
            <a:endParaRPr lang="en-US" sz="4900" b="1" dirty="0">
              <a:solidFill>
                <a:schemeClr val="bg1"/>
              </a:solidFill>
              <a:latin typeface="Calibri"/>
              <a:cs typeface="Calibri"/>
            </a:endParaRPr>
          </a:p>
        </p:txBody>
      </p:sp>
      <p:pic>
        <p:nvPicPr>
          <p:cNvPr id="7" name="Picture 6"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31" y="10250650"/>
            <a:ext cx="785949" cy="765419"/>
          </a:xfrm>
          <a:prstGeom prst="rect">
            <a:avLst/>
          </a:prstGeom>
        </p:spPr>
      </p:pic>
    </p:spTree>
    <p:extLst>
      <p:ext uri="{BB962C8B-B14F-4D97-AF65-F5344CB8AC3E}">
        <p14:creationId xmlns:p14="http://schemas.microsoft.com/office/powerpoint/2010/main" val="867605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8">
                                            <p:txEl>
                                              <p:pRg st="0" end="0"/>
                                            </p:txEl>
                                          </p:spTgt>
                                        </p:tgtEl>
                                        <p:attrNameLst>
                                          <p:attrName>style.visibility</p:attrName>
                                        </p:attrNameLst>
                                      </p:cBhvr>
                                      <p:to>
                                        <p:strVal val="visible"/>
                                      </p:to>
                                    </p:set>
                                    <p:animEffect transition="in" filter="fade">
                                      <p:cBhvr>
                                        <p:cTn id="7" dur="500"/>
                                        <p:tgtEl>
                                          <p:spTgt spid="34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8">
                                            <p:txEl>
                                              <p:pRg st="1" end="1"/>
                                            </p:txEl>
                                          </p:spTgt>
                                        </p:tgtEl>
                                        <p:attrNameLst>
                                          <p:attrName>style.visibility</p:attrName>
                                        </p:attrNameLst>
                                      </p:cBhvr>
                                      <p:to>
                                        <p:strVal val="visible"/>
                                      </p:to>
                                    </p:set>
                                    <p:animEffect transition="in" filter="fade">
                                      <p:cBhvr>
                                        <p:cTn id="12" dur="500"/>
                                        <p:tgtEl>
                                          <p:spTgt spid="34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8">
                                            <p:txEl>
                                              <p:pRg st="2" end="2"/>
                                            </p:txEl>
                                          </p:spTgt>
                                        </p:tgtEl>
                                        <p:attrNameLst>
                                          <p:attrName>style.visibility</p:attrName>
                                        </p:attrNameLst>
                                      </p:cBhvr>
                                      <p:to>
                                        <p:strVal val="visible"/>
                                      </p:to>
                                    </p:set>
                                    <p:animEffect transition="in" filter="fade">
                                      <p:cBhvr>
                                        <p:cTn id="17" dur="500"/>
                                        <p:tgtEl>
                                          <p:spTgt spid="34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 name="Shape 924"/>
          <p:cNvSpPr/>
          <p:nvPr/>
        </p:nvSpPr>
        <p:spPr>
          <a:xfrm>
            <a:off x="0" y="3174"/>
            <a:ext cx="20104100" cy="11309350"/>
          </a:xfrm>
          <a:prstGeom prst="rect">
            <a:avLst/>
          </a:prstGeom>
          <a:solidFill>
            <a:srgbClr val="16C3C0"/>
          </a:solidFill>
          <a:ln w="12700">
            <a:miter lim="400000"/>
          </a:ln>
        </p:spPr>
        <p:txBody>
          <a:bodyPr lIns="45462" tIns="45462" rIns="45462" bIns="45462" anchor="ctr"/>
          <a:lstStyle/>
          <a:p>
            <a:pPr hangingPunct="0">
              <a:defRPr sz="4000"/>
            </a:pPr>
            <a:endParaRPr sz="3900" kern="0" dirty="0">
              <a:solidFill>
                <a:srgbClr val="000000"/>
              </a:solidFill>
              <a:latin typeface="Calibri"/>
              <a:cs typeface="Calibri"/>
              <a:sym typeface="Calibri"/>
            </a:endParaRPr>
          </a:p>
        </p:txBody>
      </p:sp>
      <p:sp>
        <p:nvSpPr>
          <p:cNvPr id="927" name="Shape 927"/>
          <p:cNvSpPr/>
          <p:nvPr/>
        </p:nvSpPr>
        <p:spPr>
          <a:xfrm>
            <a:off x="10509210" y="3975936"/>
            <a:ext cx="91945" cy="1488481"/>
          </a:xfrm>
          <a:prstGeom prst="rect">
            <a:avLst/>
          </a:prstGeom>
          <a:ln w="12700">
            <a:miter lim="400000"/>
          </a:ln>
          <a:extLst>
            <a:ext uri="{C572A759-6A51-4108-AA02-DFA0A04FC94B}">
              <ma14:wrappingTextBoxFlag xmlns:ma14="http://schemas.microsoft.com/office/mac/drawingml/2011/main" xmlns="" val="1"/>
            </a:ext>
          </a:extLst>
        </p:spPr>
        <p:txBody>
          <a:bodyPr wrap="none" lIns="45462" tIns="45462" rIns="45462" bIns="45462">
            <a:spAutoFit/>
          </a:bodyPr>
          <a:lstStyle/>
          <a:p>
            <a:pPr marR="454642" algn="r" defTabSz="454642" hangingPunct="0">
              <a:lnSpc>
                <a:spcPct val="90000"/>
              </a:lnSpc>
              <a:defRPr sz="10000" b="1">
                <a:solidFill>
                  <a:srgbClr val="535353"/>
                </a:solidFill>
              </a:defRPr>
            </a:pPr>
            <a:endParaRPr sz="9900" b="1" kern="0" dirty="0">
              <a:solidFill>
                <a:srgbClr val="FFFFFF"/>
              </a:solidFill>
              <a:latin typeface="Calibri"/>
              <a:cs typeface="Calibri"/>
              <a:sym typeface="Calibri"/>
            </a:endParaRPr>
          </a:p>
        </p:txBody>
      </p:sp>
      <p:sp>
        <p:nvSpPr>
          <p:cNvPr id="2" name="Slide Number Placeholder 1"/>
          <p:cNvSpPr>
            <a:spLocks noGrp="1"/>
          </p:cNvSpPr>
          <p:nvPr>
            <p:ph type="sldNum" sz="quarter" idx="7"/>
          </p:nvPr>
        </p:nvSpPr>
        <p:spPr>
          <a:xfrm>
            <a:off x="18986496" y="403690"/>
            <a:ext cx="112536" cy="266462"/>
          </a:xfrm>
          <a:prstGeom prst="rect">
            <a:avLst/>
          </a:prstGeom>
        </p:spPr>
        <p:txBody>
          <a:bodyPr lIns="91388" tIns="45698" rIns="91388" bIns="45698"/>
          <a:lstStyle/>
          <a:p>
            <a:fld id="{86CB4B4D-7CA3-9044-876B-883B54F8677D}" type="slidenum">
              <a:rPr lang="uk-UA" smtClean="0"/>
              <a:t>6</a:t>
            </a:fld>
            <a:endParaRPr lang="uk-UA" dirty="0"/>
          </a:p>
        </p:txBody>
      </p:sp>
      <p:grpSp>
        <p:nvGrpSpPr>
          <p:cNvPr id="5" name="Group 4"/>
          <p:cNvGrpSpPr/>
          <p:nvPr/>
        </p:nvGrpSpPr>
        <p:grpSpPr>
          <a:xfrm>
            <a:off x="616919" y="2622929"/>
            <a:ext cx="5951857" cy="5951859"/>
            <a:chOff x="616914" y="2997618"/>
            <a:chExt cx="5951858" cy="5951858"/>
          </a:xfrm>
        </p:grpSpPr>
        <p:grpSp>
          <p:nvGrpSpPr>
            <p:cNvPr id="15" name="Group 14"/>
            <p:cNvGrpSpPr/>
            <p:nvPr/>
          </p:nvGrpSpPr>
          <p:grpSpPr>
            <a:xfrm>
              <a:off x="616914" y="2997618"/>
              <a:ext cx="5951858" cy="5951858"/>
              <a:chOff x="616913" y="2997618"/>
              <a:chExt cx="5951858" cy="5951858"/>
            </a:xfrm>
          </p:grpSpPr>
          <p:sp>
            <p:nvSpPr>
              <p:cNvPr id="16" name="Oval 15"/>
              <p:cNvSpPr/>
              <p:nvPr/>
            </p:nvSpPr>
            <p:spPr>
              <a:xfrm>
                <a:off x="616913" y="2997618"/>
                <a:ext cx="5951858" cy="595185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v</a:t>
                </a:r>
              </a:p>
            </p:txBody>
          </p:sp>
          <p:sp>
            <p:nvSpPr>
              <p:cNvPr id="17" name="Rectangle 16"/>
              <p:cNvSpPr/>
              <p:nvPr/>
            </p:nvSpPr>
            <p:spPr>
              <a:xfrm>
                <a:off x="1278544" y="6418439"/>
                <a:ext cx="4628598" cy="1173142"/>
              </a:xfrm>
              <a:prstGeom prst="rect">
                <a:avLst/>
              </a:prstGeom>
            </p:spPr>
            <p:txBody>
              <a:bodyPr wrap="square">
                <a:spAutoFit/>
              </a:bodyPr>
              <a:lstStyle/>
              <a:p>
                <a:pPr algn="ctr">
                  <a:lnSpc>
                    <a:spcPct val="80000"/>
                  </a:lnSpc>
                </a:pPr>
                <a:r>
                  <a:rPr lang="en-GB" sz="4300" b="1" dirty="0">
                    <a:solidFill>
                      <a:srgbClr val="333E47"/>
                    </a:solidFill>
                  </a:rPr>
                  <a:t>Play to</a:t>
                </a:r>
              </a:p>
              <a:p>
                <a:pPr algn="ctr">
                  <a:lnSpc>
                    <a:spcPct val="80000"/>
                  </a:lnSpc>
                </a:pPr>
                <a:r>
                  <a:rPr lang="en-GB" sz="4300" b="1" dirty="0">
                    <a:solidFill>
                      <a:srgbClr val="19C3C0"/>
                    </a:solidFill>
                  </a:rPr>
                  <a:t>strengths</a:t>
                </a:r>
                <a:endParaRPr lang="en-US" sz="4300" b="1" dirty="0">
                  <a:solidFill>
                    <a:srgbClr val="19C3C0"/>
                  </a:solidFill>
                </a:endParaRPr>
              </a:p>
            </p:txBody>
          </p:sp>
        </p:grpSp>
        <p:pic>
          <p:nvPicPr>
            <p:cNvPr id="4" name="Picture 3" descr="Screen Shot 2017-03-27 at 17.25.26.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81197" y="4058294"/>
              <a:ext cx="1402396" cy="1359340"/>
            </a:xfrm>
            <a:prstGeom prst="rect">
              <a:avLst/>
            </a:prstGeom>
          </p:spPr>
        </p:pic>
      </p:grpSp>
      <p:pic>
        <p:nvPicPr>
          <p:cNvPr id="32" name="Picture 31"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192" y="10227900"/>
            <a:ext cx="776790" cy="756127"/>
          </a:xfrm>
          <a:prstGeom prst="rect">
            <a:avLst/>
          </a:prstGeom>
        </p:spPr>
      </p:pic>
    </p:spTree>
    <p:extLst>
      <p:ext uri="{BB962C8B-B14F-4D97-AF65-F5344CB8AC3E}">
        <p14:creationId xmlns:p14="http://schemas.microsoft.com/office/powerpoint/2010/main" val="877358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Stock-918248394.jpg"/>
          <p:cNvPicPr>
            <a:picLocks noChangeAspect="1"/>
          </p:cNvPicPr>
          <p:nvPr/>
        </p:nvPicPr>
        <p:blipFill rotWithShape="1">
          <a:blip r:embed="rId3" cstate="print">
            <a:extLst>
              <a:ext uri="{28A0092B-C50C-407E-A947-70E740481C1C}">
                <a14:useLocalDpi xmlns:a14="http://schemas.microsoft.com/office/drawing/2010/main" val="0"/>
              </a:ext>
            </a:extLst>
          </a:blip>
          <a:srcRect t="14562"/>
          <a:stretch/>
        </p:blipFill>
        <p:spPr>
          <a:xfrm>
            <a:off x="10802" y="-89748"/>
            <a:ext cx="20104074" cy="11451004"/>
          </a:xfrm>
          <a:prstGeom prst="rect">
            <a:avLst/>
          </a:prstGeom>
        </p:spPr>
      </p:pic>
      <p:sp>
        <p:nvSpPr>
          <p:cNvPr id="16" name="Shape 739"/>
          <p:cNvSpPr/>
          <p:nvPr/>
        </p:nvSpPr>
        <p:spPr>
          <a:xfrm rot="16200000">
            <a:off x="-424740" y="427952"/>
            <a:ext cx="11309353" cy="10459820"/>
          </a:xfrm>
          <a:prstGeom prst="rect">
            <a:avLst/>
          </a:prstGeom>
          <a:solidFill>
            <a:srgbClr val="263039">
              <a:alpha val="52000"/>
            </a:srgbClr>
          </a:solidFill>
          <a:ln w="12700">
            <a:miter lim="400000"/>
          </a:ln>
          <a:effectLst>
            <a:outerShdw blurRad="38100" dist="23000" dir="5400000" rotWithShape="0">
              <a:srgbClr val="000000">
                <a:alpha val="35000"/>
              </a:srgbClr>
            </a:outerShdw>
          </a:effectLst>
        </p:spPr>
        <p:txBody>
          <a:bodyPr lIns="45697" tIns="45699" rIns="45697" bIns="45699" anchor="ctr"/>
          <a:lstStyle/>
          <a:p>
            <a:pPr algn="ctr" defTabSz="912292">
              <a:defRPr>
                <a:solidFill>
                  <a:srgbClr val="FFFFFF"/>
                </a:solidFill>
                <a:latin typeface="Helvetica Light"/>
                <a:ea typeface="Helvetica Light"/>
                <a:cs typeface="Helvetica Light"/>
                <a:sym typeface="Helvetica Light"/>
              </a:defRPr>
            </a:pPr>
            <a:endParaRPr dirty="0"/>
          </a:p>
        </p:txBody>
      </p:sp>
      <p:sp>
        <p:nvSpPr>
          <p:cNvPr id="18" name="Shape 957"/>
          <p:cNvSpPr/>
          <p:nvPr/>
        </p:nvSpPr>
        <p:spPr>
          <a:xfrm>
            <a:off x="8930965" y="3922336"/>
            <a:ext cx="8179138" cy="830497"/>
          </a:xfrm>
          <a:prstGeom prst="rect">
            <a:avLst/>
          </a:prstGeom>
          <a:ln w="12700">
            <a:miter lim="400000"/>
          </a:ln>
          <a:extLst>
            <a:ext uri="{C572A759-6A51-4108-AA02-DFA0A04FC94B}">
              <ma14:wrappingTextBoxFlag xmlns="" xmlns:ma14="http://schemas.microsoft.com/office/mac/drawingml/2011/main" val="1"/>
            </a:ext>
          </a:extLst>
        </p:spPr>
        <p:txBody>
          <a:bodyPr lIns="45686" tIns="45688" rIns="45686" bIns="45688">
            <a:spAutoFit/>
          </a:bodyPr>
          <a:lstStyle/>
          <a:p>
            <a:pPr algn="ctr" defTabSz="912317">
              <a:defRPr sz="4900" b="1">
                <a:solidFill>
                  <a:srgbClr val="333E47"/>
                </a:solidFill>
              </a:defRPr>
            </a:pPr>
            <a:endParaRPr sz="4800" b="1" dirty="0">
              <a:solidFill>
                <a:srgbClr val="333E47"/>
              </a:solidFill>
              <a:latin typeface="Calibri"/>
              <a:ea typeface="Calibri"/>
              <a:cs typeface="Calibri"/>
            </a:endParaRPr>
          </a:p>
        </p:txBody>
      </p:sp>
      <p:sp>
        <p:nvSpPr>
          <p:cNvPr id="22" name="object 3"/>
          <p:cNvSpPr txBox="1">
            <a:spLocks/>
          </p:cNvSpPr>
          <p:nvPr/>
        </p:nvSpPr>
        <p:spPr>
          <a:xfrm>
            <a:off x="720272" y="662608"/>
            <a:ext cx="18177339" cy="752347"/>
          </a:xfrm>
          <a:prstGeom prst="rect">
            <a:avLst/>
          </a:prstGeom>
        </p:spPr>
        <p:txBody>
          <a:bodyPr vert="horz" wrap="square" lIns="0" tIns="0" rIns="0" bIns="0" rtlCol="0">
            <a:spAutoFit/>
          </a:bodyPr>
          <a:lstStyle>
            <a:lvl1pPr>
              <a:defRPr b="1">
                <a:latin typeface="+mj-lt"/>
                <a:ea typeface="+mj-ea"/>
                <a:cs typeface="+mj-cs"/>
              </a:defRPr>
            </a:lvl1pPr>
          </a:lstStyle>
          <a:p>
            <a:pPr marL="12693" marR="5080" defTabSz="912317">
              <a:lnSpc>
                <a:spcPts val="5748"/>
              </a:lnSpc>
            </a:pPr>
            <a:endParaRPr lang="en-GB" sz="5400" spc="-149" dirty="0">
              <a:solidFill>
                <a:srgbClr val="FFFFFF"/>
              </a:solidFill>
              <a:latin typeface="Calibri"/>
              <a:ea typeface="Helvetica"/>
              <a:cs typeface="Helvetica"/>
            </a:endParaRPr>
          </a:p>
        </p:txBody>
      </p:sp>
      <p:sp>
        <p:nvSpPr>
          <p:cNvPr id="28" name="Slide Number Placeholder 2"/>
          <p:cNvSpPr txBox="1">
            <a:spLocks/>
          </p:cNvSpPr>
          <p:nvPr/>
        </p:nvSpPr>
        <p:spPr>
          <a:xfrm>
            <a:off x="18975655" y="781057"/>
            <a:ext cx="123254" cy="291675"/>
          </a:xfrm>
          <a:prstGeom prst="rect">
            <a:avLst/>
          </a:prstGeom>
          <a:ln w="12700">
            <a:miter lim="400000"/>
          </a:ln>
        </p:spPr>
        <p:txBody>
          <a:bodyPr wrap="none" lIns="0" tIns="0" rIns="0" bIns="0">
            <a:spAutoFit/>
          </a:bodyPr>
          <a:lstStyle>
            <a:defPPr marL="0" marR="0" indent="0" algn="l" defTabSz="914286"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786076"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333F48"/>
                </a:solidFill>
                <a:effectLst/>
                <a:uFillTx/>
                <a:latin typeface="+mn-lt"/>
                <a:ea typeface="+mn-ea"/>
                <a:cs typeface="+mn-cs"/>
                <a:sym typeface="Calibri"/>
              </a:defRPr>
            </a:lvl1pPr>
            <a:lvl2pPr marL="0" marR="0" indent="456416"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2pPr>
            <a:lvl3pPr marL="0" marR="0" indent="912850"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3pPr>
            <a:lvl4pPr marL="0" marR="0" indent="1369274"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4pPr>
            <a:lvl5pPr marL="0" marR="0" indent="1825706"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5pPr>
            <a:lvl6pPr marL="0" marR="0" indent="2282132"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6pPr>
            <a:lvl7pPr marL="0" marR="0" indent="2738551"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7pPr>
            <a:lvl8pPr marL="0" marR="0" indent="3194972"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8pPr>
            <a:lvl9pPr marL="0" marR="0" indent="3651399" algn="l" defTabSz="9128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lvl9pPr>
          </a:lstStyle>
          <a:p>
            <a:fld id="{86CB4B4D-7CA3-9044-876B-883B54F8677D}" type="slidenum">
              <a:rPr lang="uk-UA" sz="1900">
                <a:solidFill>
                  <a:srgbClr val="FFFFFF"/>
                </a:solidFill>
                <a:latin typeface="Calibri"/>
                <a:ea typeface="Calibri"/>
                <a:cs typeface="Calibri"/>
              </a:rPr>
              <a:pPr/>
              <a:t>7</a:t>
            </a:fld>
            <a:endParaRPr lang="uk-UA" sz="1900" dirty="0">
              <a:solidFill>
                <a:srgbClr val="FFFFFF"/>
              </a:solidFill>
              <a:latin typeface="Calibri"/>
              <a:ea typeface="Calibri"/>
              <a:cs typeface="Calibri"/>
            </a:endParaRPr>
          </a:p>
        </p:txBody>
      </p:sp>
      <p:sp>
        <p:nvSpPr>
          <p:cNvPr id="2" name="TextBox 1"/>
          <p:cNvSpPr txBox="1"/>
          <p:nvPr/>
        </p:nvSpPr>
        <p:spPr>
          <a:xfrm>
            <a:off x="6350109" y="1009840"/>
            <a:ext cx="92338" cy="3586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698" tIns="45698" rIns="45698" bIns="45698" numCol="1" spcCol="38083" rtlCol="0" anchor="t">
            <a:spAutoFit/>
          </a:bodyPr>
          <a:lstStyle/>
          <a:p>
            <a:pPr defTabSz="912559"/>
            <a:endParaRPr lang="en-US" sz="1700" dirty="0">
              <a:latin typeface="Calibri"/>
            </a:endParaRPr>
          </a:p>
        </p:txBody>
      </p:sp>
      <p:sp>
        <p:nvSpPr>
          <p:cNvPr id="3" name="Rectangle 2"/>
          <p:cNvSpPr/>
          <p:nvPr/>
        </p:nvSpPr>
        <p:spPr>
          <a:xfrm>
            <a:off x="799922" y="2051227"/>
            <a:ext cx="18316080" cy="645960"/>
          </a:xfrm>
          <a:prstGeom prst="rect">
            <a:avLst/>
          </a:prstGeom>
        </p:spPr>
        <p:txBody>
          <a:bodyPr wrap="square" lIns="91399" tIns="45700" rIns="91399" bIns="45700">
            <a:spAutoFit/>
          </a:bodyPr>
          <a:lstStyle/>
          <a:p>
            <a:pPr marL="456998" indent="-456998" defTabSz="913968">
              <a:buFont typeface="Arial"/>
              <a:buChar char="•"/>
              <a:defRPr/>
            </a:pPr>
            <a:endParaRPr lang="en-GB" sz="3600" b="1" dirty="0">
              <a:solidFill>
                <a:srgbClr val="333E47"/>
              </a:solidFill>
              <a:latin typeface="Calibri"/>
            </a:endParaRPr>
          </a:p>
        </p:txBody>
      </p:sp>
      <p:sp>
        <p:nvSpPr>
          <p:cNvPr id="17" name="Rectangle 16"/>
          <p:cNvSpPr/>
          <p:nvPr/>
        </p:nvSpPr>
        <p:spPr>
          <a:xfrm>
            <a:off x="720262" y="2101865"/>
            <a:ext cx="9331787" cy="5262949"/>
          </a:xfrm>
          <a:prstGeom prst="rect">
            <a:avLst/>
          </a:prstGeom>
        </p:spPr>
        <p:txBody>
          <a:bodyPr wrap="square" lIns="91409" tIns="45705" rIns="91409" bIns="45705">
            <a:spAutoFit/>
          </a:bodyPr>
          <a:lstStyle/>
          <a:p>
            <a:pPr defTabSz="913968">
              <a:defRPr sz="4000" b="1">
                <a:solidFill>
                  <a:srgbClr val="333E47"/>
                </a:solidFill>
              </a:defRPr>
            </a:pPr>
            <a:r>
              <a:rPr lang="en-US" sz="4400" b="1" dirty="0">
                <a:solidFill>
                  <a:prstClr val="white"/>
                </a:solidFill>
              </a:rPr>
              <a:t>Think…..</a:t>
            </a:r>
          </a:p>
          <a:p>
            <a:pPr defTabSz="913968">
              <a:defRPr sz="4000" b="1">
                <a:solidFill>
                  <a:srgbClr val="333E47"/>
                </a:solidFill>
              </a:defRPr>
            </a:pPr>
            <a:endParaRPr lang="en-US" sz="4400" b="1" dirty="0">
              <a:solidFill>
                <a:prstClr val="white"/>
              </a:solidFill>
            </a:endParaRPr>
          </a:p>
          <a:p>
            <a:pPr defTabSz="913968">
              <a:defRPr sz="4000" b="1">
                <a:solidFill>
                  <a:srgbClr val="333E47"/>
                </a:solidFill>
              </a:defRPr>
            </a:pPr>
            <a:r>
              <a:rPr lang="en-US" sz="4400" b="1" dirty="0">
                <a:solidFill>
                  <a:prstClr val="white"/>
                </a:solidFill>
              </a:rPr>
              <a:t>about a time in Your life where You grew a </a:t>
            </a:r>
            <a:r>
              <a:rPr lang="en-US" sz="7200" b="1" dirty="0">
                <a:solidFill>
                  <a:prstClr val="white"/>
                </a:solidFill>
              </a:rPr>
              <a:t>lot</a:t>
            </a:r>
            <a:r>
              <a:rPr lang="en-US" sz="4400" b="1" dirty="0">
                <a:solidFill>
                  <a:prstClr val="white"/>
                </a:solidFill>
              </a:rPr>
              <a:t>. </a:t>
            </a:r>
            <a:r>
              <a:rPr lang="en-US" sz="3200" b="1" i="1" dirty="0">
                <a:solidFill>
                  <a:prstClr val="white"/>
                </a:solidFill>
              </a:rPr>
              <a:t>(Ideally at work but not necessarily)</a:t>
            </a:r>
          </a:p>
          <a:p>
            <a:pPr defTabSz="913968">
              <a:defRPr sz="4000" b="1">
                <a:solidFill>
                  <a:srgbClr val="333E47"/>
                </a:solidFill>
              </a:defRPr>
            </a:pPr>
            <a:endParaRPr lang="en-US" sz="4400" b="1" dirty="0">
              <a:solidFill>
                <a:prstClr val="white"/>
              </a:solidFill>
            </a:endParaRPr>
          </a:p>
          <a:p>
            <a:pPr defTabSz="913968">
              <a:defRPr sz="4000" b="1">
                <a:solidFill>
                  <a:srgbClr val="333E47"/>
                </a:solidFill>
              </a:defRPr>
            </a:pPr>
            <a:r>
              <a:rPr lang="en-US" sz="4400" b="1" dirty="0">
                <a:solidFill>
                  <a:prstClr val="white"/>
                </a:solidFill>
              </a:rPr>
              <a:t>What made You grow?</a:t>
            </a:r>
          </a:p>
          <a:p>
            <a:pPr defTabSz="913968">
              <a:defRPr sz="4000" b="1">
                <a:solidFill>
                  <a:srgbClr val="333E47"/>
                </a:solidFill>
              </a:defRPr>
            </a:pPr>
            <a:endParaRPr lang="en-US" sz="4400" b="1" dirty="0">
              <a:solidFill>
                <a:prstClr val="white"/>
              </a:solidFill>
            </a:endParaRPr>
          </a:p>
        </p:txBody>
      </p:sp>
      <p:pic>
        <p:nvPicPr>
          <p:cNvPr id="20" name="Picture 19"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5101" y="10248050"/>
            <a:ext cx="785949" cy="764989"/>
          </a:xfrm>
          <a:prstGeom prst="rect">
            <a:avLst/>
          </a:prstGeom>
        </p:spPr>
      </p:pic>
      <p:pic>
        <p:nvPicPr>
          <p:cNvPr id="11" name="Picture 10">
            <a:extLst>
              <a:ext uri="{FF2B5EF4-FFF2-40B4-BE49-F238E27FC236}">
                <a16:creationId xmlns:a16="http://schemas.microsoft.com/office/drawing/2014/main" id="{46542880-F5B5-40A9-82CB-316376BC9451}"/>
              </a:ext>
            </a:extLst>
          </p:cNvPr>
          <p:cNvPicPr>
            <a:picLocks noChangeAspect="1"/>
          </p:cNvPicPr>
          <p:nvPr/>
        </p:nvPicPr>
        <p:blipFill rotWithShape="1">
          <a:blip r:embed="rId5">
            <a:clrChange>
              <a:clrFrom>
                <a:srgbClr val="000000">
                  <a:alpha val="0"/>
                </a:srgbClr>
              </a:clrFrom>
              <a:clrTo>
                <a:srgbClr val="000000">
                  <a:alpha val="0"/>
                </a:srgbClr>
              </a:clrTo>
            </a:clrChange>
            <a:biLevel thresh="25000"/>
            <a:extLst>
              <a:ext uri="{28A0092B-C50C-407E-A947-70E740481C1C}">
                <a14:useLocalDpi xmlns:a14="http://schemas.microsoft.com/office/drawing/2010/main" val="0"/>
              </a:ext>
            </a:extLst>
          </a:blip>
          <a:srcRect l="27474" b="28026"/>
          <a:stretch/>
        </p:blipFill>
        <p:spPr>
          <a:xfrm>
            <a:off x="1636559" y="8667283"/>
            <a:ext cx="3098897" cy="1194497"/>
          </a:xfrm>
          <a:prstGeom prst="rect">
            <a:avLst/>
          </a:prstGeom>
        </p:spPr>
      </p:pic>
    </p:spTree>
    <p:extLst>
      <p:ext uri="{BB962C8B-B14F-4D97-AF65-F5344CB8AC3E}">
        <p14:creationId xmlns:p14="http://schemas.microsoft.com/office/powerpoint/2010/main" val="1283022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924"/>
          <p:cNvSpPr/>
          <p:nvPr/>
        </p:nvSpPr>
        <p:spPr>
          <a:xfrm>
            <a:off x="0" y="3174"/>
            <a:ext cx="20104100" cy="11309350"/>
          </a:xfrm>
          <a:prstGeom prst="rect">
            <a:avLst/>
          </a:prstGeom>
          <a:solidFill>
            <a:srgbClr val="16C3C0"/>
          </a:solidFill>
          <a:ln w="12700">
            <a:miter lim="400000"/>
          </a:ln>
        </p:spPr>
        <p:txBody>
          <a:bodyPr lIns="45462" tIns="45462" rIns="45462" bIns="45462" anchor="ctr"/>
          <a:lstStyle/>
          <a:p>
            <a:pPr hangingPunct="0">
              <a:defRPr sz="4000"/>
            </a:pPr>
            <a:endParaRPr sz="3900" kern="0" dirty="0">
              <a:solidFill>
                <a:srgbClr val="000000"/>
              </a:solidFill>
              <a:latin typeface="Calibri"/>
              <a:cs typeface="Calibri"/>
              <a:sym typeface="Calibri"/>
            </a:endParaRPr>
          </a:p>
        </p:txBody>
      </p:sp>
      <p:sp>
        <p:nvSpPr>
          <p:cNvPr id="27" name="Shape 927"/>
          <p:cNvSpPr/>
          <p:nvPr/>
        </p:nvSpPr>
        <p:spPr>
          <a:xfrm>
            <a:off x="10509210" y="3975936"/>
            <a:ext cx="91945" cy="1488481"/>
          </a:xfrm>
          <a:prstGeom prst="rect">
            <a:avLst/>
          </a:prstGeom>
          <a:ln w="12700">
            <a:miter lim="400000"/>
          </a:ln>
          <a:extLst>
            <a:ext uri="{C572A759-6A51-4108-AA02-DFA0A04FC94B}">
              <ma14:wrappingTextBoxFlag xmlns:ma14="http://schemas.microsoft.com/office/mac/drawingml/2011/main" xmlns="" val="1"/>
            </a:ext>
          </a:extLst>
        </p:spPr>
        <p:txBody>
          <a:bodyPr wrap="none" lIns="45462" tIns="45462" rIns="45462" bIns="45462">
            <a:spAutoFit/>
          </a:bodyPr>
          <a:lstStyle/>
          <a:p>
            <a:pPr marR="454642" algn="r" defTabSz="454642" hangingPunct="0">
              <a:lnSpc>
                <a:spcPct val="90000"/>
              </a:lnSpc>
              <a:defRPr sz="10000" b="1">
                <a:solidFill>
                  <a:srgbClr val="535353"/>
                </a:solidFill>
              </a:defRPr>
            </a:pPr>
            <a:endParaRPr sz="9900" b="1" kern="0" dirty="0">
              <a:solidFill>
                <a:srgbClr val="FFFFFF"/>
              </a:solidFill>
              <a:latin typeface="Calibri"/>
              <a:cs typeface="Calibri"/>
              <a:sym typeface="Calibri"/>
            </a:endParaRPr>
          </a:p>
        </p:txBody>
      </p:sp>
      <p:sp>
        <p:nvSpPr>
          <p:cNvPr id="28" name="Slide Number Placeholder 1"/>
          <p:cNvSpPr>
            <a:spLocks noGrp="1"/>
          </p:cNvSpPr>
          <p:nvPr>
            <p:ph type="sldNum" sz="quarter" idx="4294967295"/>
          </p:nvPr>
        </p:nvSpPr>
        <p:spPr>
          <a:xfrm>
            <a:off x="18986496" y="403690"/>
            <a:ext cx="112536" cy="266462"/>
          </a:xfrm>
          <a:prstGeom prst="rect">
            <a:avLst/>
          </a:prstGeom>
        </p:spPr>
        <p:txBody>
          <a:bodyPr lIns="91388" tIns="45698" rIns="91388" bIns="45698"/>
          <a:lstStyle/>
          <a:p>
            <a:fld id="{86CB4B4D-7CA3-9044-876B-883B54F8677D}" type="slidenum">
              <a:rPr lang="uk-UA" smtClean="0"/>
              <a:t>8</a:t>
            </a:fld>
            <a:endParaRPr lang="uk-UA" dirty="0"/>
          </a:p>
        </p:txBody>
      </p:sp>
      <p:pic>
        <p:nvPicPr>
          <p:cNvPr id="35" name="Picture 34"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31" y="10250650"/>
            <a:ext cx="785949" cy="765419"/>
          </a:xfrm>
          <a:prstGeom prst="rect">
            <a:avLst/>
          </a:prstGeom>
        </p:spPr>
      </p:pic>
      <p:sp>
        <p:nvSpPr>
          <p:cNvPr id="10" name="Text Placeholder 3"/>
          <p:cNvSpPr txBox="1">
            <a:spLocks/>
          </p:cNvSpPr>
          <p:nvPr/>
        </p:nvSpPr>
        <p:spPr>
          <a:xfrm>
            <a:off x="1919499" y="2144043"/>
            <a:ext cx="16016059" cy="666802"/>
          </a:xfrm>
          <a:prstGeom prst="rect">
            <a:avLst/>
          </a:prstGeom>
        </p:spPr>
        <p:txBody>
          <a:bodyPr lIns="90956" tIns="45480" rIns="90956" bIns="45480"/>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defTabSz="677458" hangingPunct="0">
              <a:defRPr/>
            </a:pPr>
            <a:r>
              <a:rPr lang="en-US" sz="6000" b="1" kern="0" dirty="0">
                <a:solidFill>
                  <a:srgbClr val="FFFFFF"/>
                </a:solidFill>
                <a:cs typeface="Calibri"/>
                <a:sym typeface="Helvetica Light"/>
              </a:rPr>
              <a:t>You might have GROWN a lot at the time when someone (a manager) </a:t>
            </a:r>
            <a:r>
              <a:rPr lang="en-US" sz="6000" b="1" i="1" kern="0" dirty="0">
                <a:cs typeface="Calibri"/>
                <a:sym typeface="Helvetica Light"/>
              </a:rPr>
              <a:t>challenged</a:t>
            </a:r>
            <a:r>
              <a:rPr lang="en-US" sz="6000" b="1" kern="0" dirty="0">
                <a:solidFill>
                  <a:srgbClr val="FFFFFF"/>
                </a:solidFill>
                <a:cs typeface="Calibri"/>
                <a:sym typeface="Helvetica Light"/>
              </a:rPr>
              <a:t> You </a:t>
            </a:r>
          </a:p>
          <a:p>
            <a:pPr algn="ctr" defTabSz="677458" hangingPunct="0">
              <a:defRPr/>
            </a:pPr>
            <a:r>
              <a:rPr lang="en-US" sz="6000" b="1" kern="0" dirty="0">
                <a:solidFill>
                  <a:srgbClr val="FFFFFF"/>
                </a:solidFill>
                <a:cs typeface="Calibri"/>
                <a:sym typeface="Helvetica Light"/>
              </a:rPr>
              <a:t>&amp; forced You to grow in the area of </a:t>
            </a:r>
          </a:p>
          <a:p>
            <a:pPr algn="ctr" defTabSz="677458" hangingPunct="0">
              <a:defRPr/>
            </a:pPr>
            <a:r>
              <a:rPr lang="en-US" sz="6000" b="1" kern="0" dirty="0">
                <a:solidFill>
                  <a:srgbClr val="FFFFFF"/>
                </a:solidFill>
                <a:cs typeface="Calibri"/>
                <a:sym typeface="Helvetica Light"/>
              </a:rPr>
              <a:t>Your </a:t>
            </a:r>
            <a:r>
              <a:rPr lang="en-US" sz="6000" b="1" i="1" kern="0" dirty="0">
                <a:cs typeface="Calibri"/>
                <a:sym typeface="Helvetica Light"/>
              </a:rPr>
              <a:t>hidden strength</a:t>
            </a:r>
            <a:r>
              <a:rPr lang="en-US" sz="6000" b="1" kern="0" dirty="0">
                <a:solidFill>
                  <a:srgbClr val="FFFFFF"/>
                </a:solidFill>
                <a:cs typeface="Calibri"/>
                <a:sym typeface="Helvetica Light"/>
              </a:rPr>
              <a:t>.</a:t>
            </a:r>
          </a:p>
          <a:p>
            <a:pPr algn="ctr" defTabSz="677458" hangingPunct="0">
              <a:defRPr/>
            </a:pPr>
            <a:endParaRPr lang="en-US" sz="6000" b="1" kern="0" dirty="0">
              <a:solidFill>
                <a:srgbClr val="FFFFFF"/>
              </a:solidFill>
              <a:cs typeface="Calibri"/>
              <a:sym typeface="Helvetica Light"/>
            </a:endParaRPr>
          </a:p>
          <a:p>
            <a:pPr algn="ctr" defTabSz="677458" hangingPunct="0">
              <a:defRPr/>
            </a:pPr>
            <a:r>
              <a:rPr lang="en-US" sz="6000" b="1" kern="0" dirty="0">
                <a:solidFill>
                  <a:srgbClr val="FFFFFF"/>
                </a:solidFill>
                <a:cs typeface="Calibri"/>
                <a:sym typeface="Helvetica Light"/>
              </a:rPr>
              <a:t>In contrast, sometimes we get challenged but </a:t>
            </a:r>
          </a:p>
          <a:p>
            <a:pPr algn="ctr" defTabSz="677458" hangingPunct="0">
              <a:defRPr/>
            </a:pPr>
            <a:r>
              <a:rPr lang="en-US" sz="6000" b="1" i="1" kern="0" dirty="0">
                <a:cs typeface="Calibri"/>
                <a:sym typeface="Helvetica Light"/>
              </a:rPr>
              <a:t>fail</a:t>
            </a:r>
            <a:r>
              <a:rPr lang="en-US" sz="6000" b="1" kern="0" dirty="0">
                <a:solidFill>
                  <a:srgbClr val="FFFFFF"/>
                </a:solidFill>
                <a:cs typeface="Calibri"/>
                <a:sym typeface="Helvetica Light"/>
              </a:rPr>
              <a:t> or find it unbearably hard because we are pushed in the area where we </a:t>
            </a:r>
          </a:p>
          <a:p>
            <a:pPr algn="ctr" defTabSz="677458" hangingPunct="0">
              <a:defRPr/>
            </a:pPr>
            <a:r>
              <a:rPr lang="en-US" sz="6000" b="1" i="1" kern="0" dirty="0">
                <a:cs typeface="Calibri"/>
                <a:sym typeface="Helvetica Light"/>
              </a:rPr>
              <a:t>do not have a natural talent</a:t>
            </a:r>
            <a:r>
              <a:rPr lang="en-US" sz="6000" b="1" kern="0" dirty="0">
                <a:solidFill>
                  <a:srgbClr val="FFFFFF"/>
                </a:solidFill>
                <a:cs typeface="Calibri"/>
                <a:sym typeface="Helvetica Light"/>
              </a:rPr>
              <a:t>.”</a:t>
            </a:r>
          </a:p>
        </p:txBody>
      </p:sp>
    </p:spTree>
    <p:extLst>
      <p:ext uri="{BB962C8B-B14F-4D97-AF65-F5344CB8AC3E}">
        <p14:creationId xmlns:p14="http://schemas.microsoft.com/office/powerpoint/2010/main" val="418050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924"/>
          <p:cNvSpPr/>
          <p:nvPr/>
        </p:nvSpPr>
        <p:spPr>
          <a:xfrm>
            <a:off x="0" y="3174"/>
            <a:ext cx="20104100" cy="11309350"/>
          </a:xfrm>
          <a:prstGeom prst="rect">
            <a:avLst/>
          </a:prstGeom>
          <a:solidFill>
            <a:srgbClr val="16C3C0"/>
          </a:solidFill>
          <a:ln w="12700">
            <a:miter lim="400000"/>
          </a:ln>
        </p:spPr>
        <p:txBody>
          <a:bodyPr lIns="45462" tIns="45462" rIns="45462" bIns="45462" anchor="ctr"/>
          <a:lstStyle/>
          <a:p>
            <a:pPr hangingPunct="0">
              <a:defRPr sz="4000"/>
            </a:pPr>
            <a:endParaRPr sz="3900" kern="0" dirty="0">
              <a:solidFill>
                <a:srgbClr val="000000"/>
              </a:solidFill>
              <a:latin typeface="Calibri"/>
              <a:cs typeface="Calibri"/>
              <a:sym typeface="Calibri"/>
            </a:endParaRPr>
          </a:p>
        </p:txBody>
      </p:sp>
      <p:sp>
        <p:nvSpPr>
          <p:cNvPr id="27" name="Shape 927"/>
          <p:cNvSpPr/>
          <p:nvPr/>
        </p:nvSpPr>
        <p:spPr>
          <a:xfrm>
            <a:off x="10509210" y="3975936"/>
            <a:ext cx="91945" cy="1488481"/>
          </a:xfrm>
          <a:prstGeom prst="rect">
            <a:avLst/>
          </a:prstGeom>
          <a:ln w="12700">
            <a:miter lim="400000"/>
          </a:ln>
          <a:extLst>
            <a:ext uri="{C572A759-6A51-4108-AA02-DFA0A04FC94B}">
              <ma14:wrappingTextBoxFlag xmlns:ma14="http://schemas.microsoft.com/office/mac/drawingml/2011/main" xmlns="" val="1"/>
            </a:ext>
          </a:extLst>
        </p:spPr>
        <p:txBody>
          <a:bodyPr wrap="none" lIns="45462" tIns="45462" rIns="45462" bIns="45462">
            <a:spAutoFit/>
          </a:bodyPr>
          <a:lstStyle/>
          <a:p>
            <a:pPr marR="454642" algn="r" defTabSz="454642" hangingPunct="0">
              <a:lnSpc>
                <a:spcPct val="90000"/>
              </a:lnSpc>
              <a:defRPr sz="10000" b="1">
                <a:solidFill>
                  <a:srgbClr val="535353"/>
                </a:solidFill>
              </a:defRPr>
            </a:pPr>
            <a:endParaRPr sz="9900" b="1" kern="0" dirty="0">
              <a:solidFill>
                <a:srgbClr val="FFFFFF"/>
              </a:solidFill>
              <a:latin typeface="Calibri"/>
              <a:cs typeface="Calibri"/>
              <a:sym typeface="Calibri"/>
            </a:endParaRPr>
          </a:p>
        </p:txBody>
      </p:sp>
      <p:sp>
        <p:nvSpPr>
          <p:cNvPr id="28" name="Slide Number Placeholder 1"/>
          <p:cNvSpPr>
            <a:spLocks noGrp="1"/>
          </p:cNvSpPr>
          <p:nvPr>
            <p:ph type="sldNum" sz="quarter" idx="4294967295"/>
          </p:nvPr>
        </p:nvSpPr>
        <p:spPr>
          <a:xfrm>
            <a:off x="18986496" y="403690"/>
            <a:ext cx="112536" cy="266462"/>
          </a:xfrm>
          <a:prstGeom prst="rect">
            <a:avLst/>
          </a:prstGeom>
        </p:spPr>
        <p:txBody>
          <a:bodyPr lIns="91388" tIns="45698" rIns="91388" bIns="45698"/>
          <a:lstStyle/>
          <a:p>
            <a:fld id="{86CB4B4D-7CA3-9044-876B-883B54F8677D}" type="slidenum">
              <a:rPr lang="uk-UA" smtClean="0"/>
              <a:t>9</a:t>
            </a:fld>
            <a:endParaRPr lang="uk-UA" dirty="0"/>
          </a:p>
        </p:txBody>
      </p:sp>
      <p:pic>
        <p:nvPicPr>
          <p:cNvPr id="35" name="Picture 34" descr="Al-Futtaim-logo-FCDAD671B6-seeklogo.com 2.png">
            <a:extLst>
              <a:ext uri="{FF2B5EF4-FFF2-40B4-BE49-F238E27FC236}">
                <a16:creationId xmlns:a16="http://schemas.microsoft.com/office/drawing/2014/main" id="{DDE7CB1C-A669-0240-AFFD-B6A7DAD132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31" y="10250650"/>
            <a:ext cx="785949" cy="765419"/>
          </a:xfrm>
          <a:prstGeom prst="rect">
            <a:avLst/>
          </a:prstGeom>
        </p:spPr>
      </p:pic>
      <p:sp>
        <p:nvSpPr>
          <p:cNvPr id="10" name="Text Placeholder 3"/>
          <p:cNvSpPr txBox="1">
            <a:spLocks/>
          </p:cNvSpPr>
          <p:nvPr/>
        </p:nvSpPr>
        <p:spPr>
          <a:xfrm>
            <a:off x="1919499" y="2790820"/>
            <a:ext cx="16016059" cy="666802"/>
          </a:xfrm>
          <a:prstGeom prst="rect">
            <a:avLst/>
          </a:prstGeom>
        </p:spPr>
        <p:txBody>
          <a:bodyPr lIns="90956" tIns="45480" rIns="90956" bIns="45480"/>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defTabSz="677458" hangingPunct="0">
              <a:defRPr/>
            </a:pPr>
            <a:r>
              <a:rPr lang="en-GB" sz="6000" b="1" kern="0" dirty="0">
                <a:solidFill>
                  <a:srgbClr val="FFFFFF"/>
                </a:solidFill>
                <a:latin typeface="Calibri"/>
                <a:cs typeface="Calibri"/>
                <a:sym typeface="Helvetica Light"/>
              </a:rPr>
              <a:t>“A person can perform only from strength. </a:t>
            </a:r>
            <a:br>
              <a:rPr lang="en-GB" sz="6000" b="1" kern="0" dirty="0">
                <a:solidFill>
                  <a:srgbClr val="FFFFFF"/>
                </a:solidFill>
                <a:latin typeface="Calibri"/>
                <a:cs typeface="Calibri"/>
                <a:sym typeface="Helvetica Light"/>
              </a:rPr>
            </a:br>
            <a:r>
              <a:rPr lang="en-GB" sz="6000" b="1" kern="0" dirty="0">
                <a:solidFill>
                  <a:srgbClr val="FFFFFF"/>
                </a:solidFill>
                <a:latin typeface="Calibri"/>
                <a:cs typeface="Calibri"/>
                <a:sym typeface="Helvetica Light"/>
              </a:rPr>
              <a:t>One cannot build performance on weakness, </a:t>
            </a:r>
            <a:br>
              <a:rPr lang="en-GB" sz="6000" b="1" kern="0" dirty="0">
                <a:solidFill>
                  <a:srgbClr val="FFFFFF"/>
                </a:solidFill>
                <a:latin typeface="Calibri"/>
                <a:cs typeface="Calibri"/>
                <a:sym typeface="Helvetica Light"/>
              </a:rPr>
            </a:br>
            <a:r>
              <a:rPr lang="en-GB" sz="6000" b="1" kern="0" dirty="0">
                <a:solidFill>
                  <a:srgbClr val="FFFFFF"/>
                </a:solidFill>
                <a:latin typeface="Calibri"/>
                <a:cs typeface="Calibri"/>
                <a:sym typeface="Helvetica Light"/>
              </a:rPr>
              <a:t>let alone on something one cannot do at all.”</a:t>
            </a:r>
          </a:p>
          <a:p>
            <a:pPr defTabSz="677458" hangingPunct="0">
              <a:defRPr/>
            </a:pPr>
            <a:br>
              <a:rPr lang="en-GB" sz="5400" b="1" i="1" kern="0" dirty="0">
                <a:solidFill>
                  <a:srgbClr val="FFFFFF"/>
                </a:solidFill>
                <a:latin typeface="Calibri"/>
                <a:cs typeface="Calibri"/>
                <a:sym typeface="Helvetica Light"/>
              </a:rPr>
            </a:br>
            <a:r>
              <a:rPr lang="en-GB" sz="4000" b="1" kern="0" dirty="0">
                <a:solidFill>
                  <a:srgbClr val="FFFFFF"/>
                </a:solidFill>
                <a:latin typeface="Calibri"/>
                <a:cs typeface="Calibri"/>
                <a:sym typeface="Helvetica Light"/>
              </a:rPr>
              <a:t>Peter Drucker</a:t>
            </a:r>
          </a:p>
          <a:p>
            <a:pPr defTabSz="677458" hangingPunct="0">
              <a:defRPr/>
            </a:pPr>
            <a:r>
              <a:rPr lang="en-GB" sz="4000" b="1" kern="0" dirty="0">
                <a:solidFill>
                  <a:srgbClr val="FFFFFF"/>
                </a:solidFill>
                <a:latin typeface="Calibri"/>
                <a:cs typeface="Calibri"/>
                <a:sym typeface="Helvetica Light"/>
              </a:rPr>
              <a:t>Austrian-American educator, author &amp; management consultant</a:t>
            </a:r>
          </a:p>
          <a:p>
            <a:pPr defTabSz="677458" hangingPunct="0">
              <a:defRPr/>
            </a:pPr>
            <a:r>
              <a:rPr lang="en-GB" sz="4000" b="1" kern="0" dirty="0">
                <a:solidFill>
                  <a:srgbClr val="FFFFFF"/>
                </a:solidFill>
                <a:latin typeface="Calibri"/>
                <a:cs typeface="Calibri"/>
                <a:sym typeface="Helvetica Light"/>
              </a:rPr>
              <a:t>Most famous collection of books: </a:t>
            </a:r>
            <a:r>
              <a:rPr lang="en-GB" sz="4000" b="1" kern="0" dirty="0">
                <a:latin typeface="Calibri"/>
                <a:cs typeface="Calibri"/>
                <a:sym typeface="Helvetica Light"/>
              </a:rPr>
              <a:t>CLASSIC DRUCKER</a:t>
            </a:r>
          </a:p>
          <a:p>
            <a:pPr defTabSz="677458" hangingPunct="0">
              <a:defRPr/>
            </a:pPr>
            <a:r>
              <a:rPr lang="en-GB" sz="4000" b="1" kern="0" dirty="0">
                <a:solidFill>
                  <a:srgbClr val="FFFFFF"/>
                </a:solidFill>
                <a:latin typeface="Calibri"/>
                <a:cs typeface="Calibri"/>
                <a:sym typeface="Helvetica Light"/>
              </a:rPr>
              <a:t>1909-2005</a:t>
            </a:r>
          </a:p>
          <a:p>
            <a:pPr algn="ctr" defTabSz="677458" hangingPunct="0">
              <a:defRPr/>
            </a:pPr>
            <a:endParaRPr lang="en-GB" sz="4000" b="1" kern="0" dirty="0">
              <a:solidFill>
                <a:srgbClr val="FFFFFF"/>
              </a:solidFill>
              <a:latin typeface="Calibri"/>
              <a:cs typeface="Calibri"/>
              <a:sym typeface="Helvetica Light"/>
            </a:endParaRPr>
          </a:p>
          <a:p>
            <a:pPr algn="ctr" defTabSz="677458" hangingPunct="0">
              <a:defRPr/>
            </a:pPr>
            <a:endParaRPr lang="en-US" sz="6000" b="1" kern="0" dirty="0">
              <a:solidFill>
                <a:srgbClr val="FFFFFF"/>
              </a:solidFill>
              <a:latin typeface="Calibri"/>
              <a:cs typeface="Calibri"/>
              <a:sym typeface="Helvetica Light"/>
            </a:endParaRPr>
          </a:p>
        </p:txBody>
      </p:sp>
      <p:pic>
        <p:nvPicPr>
          <p:cNvPr id="1026" name="Picture 2" descr="Leadership is Marketing&quot; – Peter Drucker Said What ...">
            <a:extLst>
              <a:ext uri="{FF2B5EF4-FFF2-40B4-BE49-F238E27FC236}">
                <a16:creationId xmlns:a16="http://schemas.microsoft.com/office/drawing/2014/main" id="{D6E4E767-A94D-4ADA-8843-C744FCBEC4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02719" y="7851729"/>
            <a:ext cx="42862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7761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heme/theme1.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333F48"/>
      </a:accent3>
      <a:accent4>
        <a:srgbClr val="FF4964"/>
      </a:accent4>
      <a:accent5>
        <a:srgbClr val="00C3C0"/>
      </a:accent5>
      <a:accent6>
        <a:srgbClr val="FFCD00"/>
      </a:accent6>
      <a:hlink>
        <a:srgbClr val="FFCD00"/>
      </a:hlink>
      <a:folHlink>
        <a:srgbClr val="80008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8_Office Theme">
  <a:themeElements>
    <a:clrScheme name="2_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9DA3A7"/>
      </a:accent6>
      <a:hlink>
        <a:srgbClr val="0000FF"/>
      </a:hlink>
      <a:folHlink>
        <a:srgbClr val="FF00FF"/>
      </a:folHlink>
    </a:clrScheme>
    <a:fontScheme name="2_Office Theme">
      <a:majorFont>
        <a:latin typeface="Helvetica"/>
        <a:ea typeface="Helvetica"/>
        <a:cs typeface="Helvetica"/>
      </a:majorFont>
      <a:minorFont>
        <a:latin typeface="Calibri"/>
        <a:ea typeface="Calibri"/>
        <a:cs typeface="Calibri"/>
      </a:minorFont>
    </a:fontScheme>
    <a:fmtScheme name="2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2964"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2964"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4_Office Theme">
  <a:themeElements>
    <a:clrScheme name="2_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9DA3A7"/>
      </a:accent6>
      <a:hlink>
        <a:srgbClr val="0000FF"/>
      </a:hlink>
      <a:folHlink>
        <a:srgbClr val="FF00FF"/>
      </a:folHlink>
    </a:clrScheme>
    <a:fontScheme name="2_Office Theme">
      <a:majorFont>
        <a:latin typeface="Helvetica"/>
        <a:ea typeface="Helvetica"/>
        <a:cs typeface="Helvetica"/>
      </a:majorFont>
      <a:minorFont>
        <a:latin typeface="Calibri"/>
        <a:ea typeface="Calibri"/>
        <a:cs typeface="Calibri"/>
      </a:minorFont>
    </a:fontScheme>
    <a:fmtScheme name="2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2964"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2964"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6_Office Theme">
  <a:themeElements>
    <a:clrScheme name="2_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9DA3A7"/>
      </a:accent6>
      <a:hlink>
        <a:srgbClr val="0000FF"/>
      </a:hlink>
      <a:folHlink>
        <a:srgbClr val="FF00FF"/>
      </a:folHlink>
    </a:clrScheme>
    <a:fontScheme name="2_Office Theme">
      <a:majorFont>
        <a:latin typeface="Helvetica"/>
        <a:ea typeface="Helvetica"/>
        <a:cs typeface="Helvetica"/>
      </a:majorFont>
      <a:minorFont>
        <a:latin typeface="Calibri"/>
        <a:ea typeface="Calibri"/>
        <a:cs typeface="Calibri"/>
      </a:minorFont>
    </a:fontScheme>
    <a:fmtScheme name="2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2964"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2964"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9_Office Theme">
  <a:themeElements>
    <a:clrScheme name="2_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9DA3A7"/>
      </a:accent6>
      <a:hlink>
        <a:srgbClr val="0000FF"/>
      </a:hlink>
      <a:folHlink>
        <a:srgbClr val="FF00FF"/>
      </a:folHlink>
    </a:clrScheme>
    <a:fontScheme name="2_Office Theme">
      <a:majorFont>
        <a:latin typeface="Helvetica"/>
        <a:ea typeface="Helvetica"/>
        <a:cs typeface="Helvetica"/>
      </a:majorFont>
      <a:minorFont>
        <a:latin typeface="Calibri"/>
        <a:ea typeface="Calibri"/>
        <a:cs typeface="Calibri"/>
      </a:minorFont>
    </a:fontScheme>
    <a:fmtScheme name="2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2964"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2964"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6.xml><?xml version="1.0" encoding="utf-8"?>
<a:theme xmlns:a="http://schemas.openxmlformats.org/drawingml/2006/main" name="10_Office Theme">
  <a:themeElements>
    <a:clrScheme name="2_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9DA3A7"/>
      </a:accent6>
      <a:hlink>
        <a:srgbClr val="0000FF"/>
      </a:hlink>
      <a:folHlink>
        <a:srgbClr val="FF00FF"/>
      </a:folHlink>
    </a:clrScheme>
    <a:fontScheme name="2_Office Theme">
      <a:majorFont>
        <a:latin typeface="Helvetica"/>
        <a:ea typeface="Helvetica"/>
        <a:cs typeface="Helvetica"/>
      </a:majorFont>
      <a:minorFont>
        <a:latin typeface="Calibri"/>
        <a:ea typeface="Calibri"/>
        <a:cs typeface="Calibri"/>
      </a:minorFont>
    </a:fontScheme>
    <a:fmtScheme name="2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2964"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2964"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7.xml><?xml version="1.0" encoding="utf-8"?>
<a:theme xmlns:a="http://schemas.openxmlformats.org/drawingml/2006/main" name="2_Contents Slide Master">
  <a:themeElements>
    <a:clrScheme name="Leader for Success">
      <a:dk1>
        <a:sysClr val="windowText" lastClr="000000"/>
      </a:dk1>
      <a:lt1>
        <a:sysClr val="window" lastClr="FFFFFF"/>
      </a:lt1>
      <a:dk2>
        <a:srgbClr val="44546A"/>
      </a:dk2>
      <a:lt2>
        <a:srgbClr val="E7E6E6"/>
      </a:lt2>
      <a:accent1>
        <a:srgbClr val="82C650"/>
      </a:accent1>
      <a:accent2>
        <a:srgbClr val="5CBE7A"/>
      </a:accent2>
      <a:accent3>
        <a:srgbClr val="2CB8AE"/>
      </a:accent3>
      <a:accent4>
        <a:srgbClr val="24A8C2"/>
      </a:accent4>
      <a:accent5>
        <a:srgbClr val="249ED2"/>
      </a:accent5>
      <a:accent6>
        <a:srgbClr val="3F3F3F"/>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445F71CC5E56D4C94838281790FE436" ma:contentTypeVersion="4" ma:contentTypeDescription="Create a new document." ma:contentTypeScope="" ma:versionID="494ddb110d84692401f031a7b7460710">
  <xsd:schema xmlns:xsd="http://www.w3.org/2001/XMLSchema" xmlns:xs="http://www.w3.org/2001/XMLSchema" xmlns:p="http://schemas.microsoft.com/office/2006/metadata/properties" xmlns:ns2="48598f36-4559-4e1f-9b1d-4cea0dd79ea6" xmlns:ns3="d8fafc25-2012-4a01-970c-45a506515b4b" targetNamespace="http://schemas.microsoft.com/office/2006/metadata/properties" ma:root="true" ma:fieldsID="e29562008142302309504294d988b2f3" ns2:_="" ns3:_="">
    <xsd:import namespace="48598f36-4559-4e1f-9b1d-4cea0dd79ea6"/>
    <xsd:import namespace="d8fafc25-2012-4a01-970c-45a506515b4b"/>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598f36-4559-4e1f-9b1d-4cea0dd79ea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fafc25-2012-4a01-970c-45a506515b4b"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4A739A6-1215-4FF4-B9B2-CD82BA395E9C}">
  <ds:schemaRefs>
    <ds:schemaRef ds:uri="http://schemas.microsoft.com/sharepoint/v3/contenttype/forms"/>
  </ds:schemaRefs>
</ds:datastoreItem>
</file>

<file path=customXml/itemProps2.xml><?xml version="1.0" encoding="utf-8"?>
<ds:datastoreItem xmlns:ds="http://schemas.openxmlformats.org/officeDocument/2006/customXml" ds:itemID="{FCE71614-D289-4F9C-8110-35B0A36034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598f36-4559-4e1f-9b1d-4cea0dd79ea6"/>
    <ds:schemaRef ds:uri="d8fafc25-2012-4a01-970c-45a506515b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FF6161B-7B43-4499-BEEC-6B4051478F20}">
  <ds:schemaRefs>
    <ds:schemaRef ds:uri="http://schemas.microsoft.com/office/2006/documentManagement/types"/>
    <ds:schemaRef ds:uri="http://purl.org/dc/elements/1.1/"/>
    <ds:schemaRef ds:uri="http://purl.org/dc/dcmitype/"/>
    <ds:schemaRef ds:uri="48598f36-4559-4e1f-9b1d-4cea0dd79ea6"/>
    <ds:schemaRef ds:uri="http://purl.org/dc/terms/"/>
    <ds:schemaRef ds:uri="http://www.w3.org/XML/1998/namespace"/>
    <ds:schemaRef ds:uri="d8fafc25-2012-4a01-970c-45a506515b4b"/>
    <ds:schemaRef ds:uri="http://schemas.microsoft.com/office/infopath/2007/PartnerControl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19099</TotalTime>
  <Words>3478</Words>
  <Application>Microsoft Office PowerPoint</Application>
  <PresentationFormat>Custom</PresentationFormat>
  <Paragraphs>415</Paragraphs>
  <Slides>38</Slides>
  <Notes>37</Notes>
  <HiddenSlides>4</HiddenSlides>
  <MMClips>0</MMClips>
  <ScaleCrop>false</ScaleCrop>
  <HeadingPairs>
    <vt:vector size="4" baseType="variant">
      <vt:variant>
        <vt:lpstr>Theme</vt:lpstr>
      </vt:variant>
      <vt:variant>
        <vt:i4>7</vt:i4>
      </vt:variant>
      <vt:variant>
        <vt:lpstr>Slide Titles</vt:lpstr>
      </vt:variant>
      <vt:variant>
        <vt:i4>38</vt:i4>
      </vt:variant>
    </vt:vector>
  </HeadingPairs>
  <TitlesOfParts>
    <vt:vector size="45" baseType="lpstr">
      <vt:lpstr>7_Office Theme</vt:lpstr>
      <vt:lpstr>8_Office Theme</vt:lpstr>
      <vt:lpstr>4_Office Theme</vt:lpstr>
      <vt:lpstr>6_Office Theme</vt:lpstr>
      <vt:lpstr>9_Office Theme</vt:lpstr>
      <vt:lpstr>10_Office Theme</vt:lpstr>
      <vt:lpstr>2_Contents Slide Master</vt:lpstr>
      <vt:lpstr>PowerPoint Presentation</vt:lpstr>
      <vt:lpstr>PowerPoint Presentation</vt:lpstr>
      <vt:lpstr>PowerPoint Presentation</vt:lpstr>
      <vt:lpstr>PowerPoint Presentation</vt:lpstr>
      <vt:lpstr>Agenda for today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Quiz  Time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Translate GKN’s  DNA into everyday  management</dc:title>
  <dc:creator>Martin</dc:creator>
  <cp:lastModifiedBy>Wael Bakhaty</cp:lastModifiedBy>
  <cp:revision>1792</cp:revision>
  <dcterms:created xsi:type="dcterms:W3CDTF">2016-06-09T17:33:40Z</dcterms:created>
  <dcterms:modified xsi:type="dcterms:W3CDTF">2023-09-28T14:10:29Z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2016-06-09T00:00:00Z</vt:filetime>
  </property>
  <property fmtid="{D5CDD505-2E9C-101B-9397-08002B2CF9AE}" pid="3" name="Creator">
    <vt:lpwstr>Adobe InDesign CC 2015 (Macintosh)</vt:lpwstr>
  </property>
  <property fmtid="{D5CDD505-2E9C-101B-9397-08002B2CF9AE}" pid="4" name="LastSaved">
    <vt:filetime>2016-06-09T00:00:00Z</vt:filetime>
  </property>
  <property fmtid="{D5CDD505-2E9C-101B-9397-08002B2CF9AE}" pid="5" name="ContentTypeId">
    <vt:lpwstr>0x0101006445F71CC5E56D4C94838281790FE436</vt:lpwstr>
  </property>
</Properties>
</file>